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2" r:id="rId3"/>
  </p:sldMasterIdLst>
  <p:notesMasterIdLst>
    <p:notesMasterId r:id="rId54"/>
  </p:notesMasterIdLst>
  <p:sldIdLst>
    <p:sldId id="256" r:id="rId4"/>
    <p:sldId id="257" r:id="rId5"/>
    <p:sldId id="258" r:id="rId6"/>
    <p:sldId id="266" r:id="rId7"/>
    <p:sldId id="267" r:id="rId8"/>
    <p:sldId id="268" r:id="rId9"/>
    <p:sldId id="271" r:id="rId10"/>
    <p:sldId id="272" r:id="rId11"/>
    <p:sldId id="274" r:id="rId12"/>
    <p:sldId id="275" r:id="rId13"/>
    <p:sldId id="276" r:id="rId14"/>
    <p:sldId id="277" r:id="rId15"/>
    <p:sldId id="281" r:id="rId16"/>
    <p:sldId id="279" r:id="rId17"/>
    <p:sldId id="280" r:id="rId18"/>
    <p:sldId id="290" r:id="rId19"/>
    <p:sldId id="282" r:id="rId20"/>
    <p:sldId id="283" r:id="rId21"/>
    <p:sldId id="285" r:id="rId22"/>
    <p:sldId id="284" r:id="rId23"/>
    <p:sldId id="286" r:id="rId24"/>
    <p:sldId id="287" r:id="rId25"/>
    <p:sldId id="288" r:id="rId26"/>
    <p:sldId id="289" r:id="rId27"/>
    <p:sldId id="273" r:id="rId28"/>
    <p:sldId id="292" r:id="rId29"/>
    <p:sldId id="293" r:id="rId30"/>
    <p:sldId id="294" r:id="rId31"/>
    <p:sldId id="295" r:id="rId32"/>
    <p:sldId id="296" r:id="rId33"/>
    <p:sldId id="297" r:id="rId34"/>
    <p:sldId id="298" r:id="rId35"/>
    <p:sldId id="299" r:id="rId36"/>
    <p:sldId id="300" r:id="rId37"/>
    <p:sldId id="301" r:id="rId38"/>
    <p:sldId id="264" r:id="rId39"/>
    <p:sldId id="260" r:id="rId40"/>
    <p:sldId id="263" r:id="rId41"/>
    <p:sldId id="262" r:id="rId42"/>
    <p:sldId id="307" r:id="rId43"/>
    <p:sldId id="302" r:id="rId44"/>
    <p:sldId id="304" r:id="rId45"/>
    <p:sldId id="306" r:id="rId46"/>
    <p:sldId id="308" r:id="rId47"/>
    <p:sldId id="309" r:id="rId48"/>
    <p:sldId id="310" r:id="rId49"/>
    <p:sldId id="311" r:id="rId50"/>
    <p:sldId id="312" r:id="rId51"/>
    <p:sldId id="314" r:id="rId52"/>
    <p:sldId id="315" r:id="rId53"/>
  </p:sldIdLst>
  <p:sldSz cx="24384000" cy="13716000"/>
  <p:notesSz cx="6858000" cy="9144000"/>
  <p:defaultTextStyle>
    <a:defPPr>
      <a:defRPr lang="en-US"/>
    </a:defPPr>
    <a:lvl1pPr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p:defaultTextStyle>
  <p:extLst>
    <p:ext uri="{521415D9-36F7-43E2-AB2F-B90AF26B5E84}">
      <p14:sectionLst xmlns:p14="http://schemas.microsoft.com/office/powerpoint/2010/main">
        <p14:section name="Default Section" id="{1DF9D18F-3202-4A9F-9FFB-6D7AFD6BBA49}">
          <p14:sldIdLst>
            <p14:sldId id="256"/>
            <p14:sldId id="257"/>
          </p14:sldIdLst>
        </p14:section>
        <p14:section name="1. Javascript basics" id="{1E3CED14-1E67-4144-B8DB-42083671E1D9}">
          <p14:sldIdLst>
            <p14:sldId id="258"/>
            <p14:sldId id="266"/>
            <p14:sldId id="267"/>
            <p14:sldId id="268"/>
            <p14:sldId id="271"/>
            <p14:sldId id="272"/>
            <p14:sldId id="274"/>
            <p14:sldId id="275"/>
            <p14:sldId id="276"/>
            <p14:sldId id="277"/>
            <p14:sldId id="281"/>
            <p14:sldId id="279"/>
            <p14:sldId id="280"/>
            <p14:sldId id="290"/>
            <p14:sldId id="282"/>
            <p14:sldId id="283"/>
            <p14:sldId id="285"/>
            <p14:sldId id="284"/>
            <p14:sldId id="286"/>
            <p14:sldId id="287"/>
            <p14:sldId id="288"/>
            <p14:sldId id="289"/>
            <p14:sldId id="273"/>
            <p14:sldId id="292"/>
            <p14:sldId id="293"/>
            <p14:sldId id="294"/>
            <p14:sldId id="295"/>
            <p14:sldId id="296"/>
            <p14:sldId id="297"/>
            <p14:sldId id="298"/>
            <p14:sldId id="299"/>
            <p14:sldId id="300"/>
            <p14:sldId id="301"/>
          </p14:sldIdLst>
        </p14:section>
        <p14:section name="3. Introduction to react.js" id="{B7C807AD-A07B-48EE-8BE2-1EF6709F0E0F}">
          <p14:sldIdLst>
            <p14:sldId id="264"/>
            <p14:sldId id="260"/>
            <p14:sldId id="263"/>
            <p14:sldId id="262"/>
            <p14:sldId id="307"/>
            <p14:sldId id="302"/>
            <p14:sldId id="304"/>
            <p14:sldId id="306"/>
            <p14:sldId id="308"/>
            <p14:sldId id="309"/>
            <p14:sldId id="310"/>
            <p14:sldId id="311"/>
            <p14:sldId id="312"/>
            <p14:sldId id="314"/>
            <p14:sldId id="315"/>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CBAB1"/>
    <a:srgbClr val="2C2B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535" autoAdjust="0"/>
  </p:normalViewPr>
  <p:slideViewPr>
    <p:cSldViewPr snapToGrid="0">
      <p:cViewPr varScale="1">
        <p:scale>
          <a:sx n="51" d="100"/>
          <a:sy n="51" d="100"/>
        </p:scale>
        <p:origin x="85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image" Target="../media/image4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3B93E7-8C7B-0541-A8FF-DDEDB568B535}" type="doc">
      <dgm:prSet loTypeId="urn:microsoft.com/office/officeart/2005/8/layout/pyramid1" loCatId="" qsTypeId="urn:microsoft.com/office/officeart/2005/8/quickstyle/simple1" qsCatId="simple" csTypeId="urn:microsoft.com/office/officeart/2005/8/colors/accent1_2" csCatId="accent1" phldr="1"/>
      <dgm:spPr/>
    </dgm:pt>
    <dgm:pt modelId="{DDC8EED2-226A-3640-A531-0987EEF4F7BC}">
      <dgm:prSet phldrT="[Text]"/>
      <dgm:spPr>
        <a:blipFill rotWithShape="0">
          <a:blip xmlns:r="http://schemas.openxmlformats.org/officeDocument/2006/relationships" r:embed="rId1"/>
          <a:stretch>
            <a:fillRect/>
          </a:stretch>
        </a:blipFill>
        <a:ln>
          <a:noFill/>
        </a:ln>
      </dgm:spPr>
      <dgm:t>
        <a:bodyPr/>
        <a:lstStyle/>
        <a:p>
          <a:r>
            <a:rPr lang="en-US" dirty="0" smtClean="0">
              <a:latin typeface="Amatic SC"/>
              <a:cs typeface="Amatic SC Regular"/>
            </a:rPr>
            <a:t>Top</a:t>
          </a:r>
          <a:endParaRPr lang="en-US" dirty="0">
            <a:latin typeface="Amatic SC"/>
            <a:cs typeface="Amatic SC Regular"/>
          </a:endParaRPr>
        </a:p>
      </dgm:t>
    </dgm:pt>
    <dgm:pt modelId="{E6D4D594-5FEE-1849-BC48-61511E97F5CD}" type="parTrans" cxnId="{9DEDE183-573C-454C-981A-27EF6D1626B3}">
      <dgm:prSet/>
      <dgm:spPr/>
      <dgm:t>
        <a:bodyPr/>
        <a:lstStyle/>
        <a:p>
          <a:endParaRPr lang="en-US">
            <a:latin typeface="Amatic SC"/>
            <a:cs typeface="Amatic SC Regular"/>
          </a:endParaRPr>
        </a:p>
      </dgm:t>
    </dgm:pt>
    <dgm:pt modelId="{CEDC2CCC-CFAC-1C4A-9744-E6AD0834920B}" type="sibTrans" cxnId="{9DEDE183-573C-454C-981A-27EF6D1626B3}">
      <dgm:prSet/>
      <dgm:spPr/>
      <dgm:t>
        <a:bodyPr/>
        <a:lstStyle/>
        <a:p>
          <a:endParaRPr lang="en-US">
            <a:latin typeface="Amatic SC"/>
            <a:cs typeface="Amatic SC Regular"/>
          </a:endParaRPr>
        </a:p>
      </dgm:t>
    </dgm:pt>
    <dgm:pt modelId="{D49B1888-34C6-1745-B1BC-93104A42275E}">
      <dgm:prSet phldrT="[Text]"/>
      <dgm:spPr>
        <a:blipFill rotWithShape="1">
          <a:blip xmlns:r="http://schemas.openxmlformats.org/officeDocument/2006/relationships" r:embed="rId2"/>
          <a:stretch>
            <a:fillRect/>
          </a:stretch>
        </a:blipFill>
        <a:ln>
          <a:noFill/>
        </a:ln>
      </dgm:spPr>
      <dgm:t>
        <a:bodyPr/>
        <a:lstStyle/>
        <a:p>
          <a:r>
            <a:rPr lang="en-US" dirty="0" smtClean="0">
              <a:latin typeface="Amatic SC"/>
              <a:cs typeface="Amatic SC Regular"/>
            </a:rPr>
            <a:t>Middle</a:t>
          </a:r>
          <a:endParaRPr lang="en-US" dirty="0">
            <a:latin typeface="Amatic SC"/>
            <a:cs typeface="Amatic SC Regular"/>
          </a:endParaRPr>
        </a:p>
      </dgm:t>
    </dgm:pt>
    <dgm:pt modelId="{6CBF4A2A-9894-FA43-9BC6-E85CB887122E}" type="parTrans" cxnId="{36B27F59-DDF9-E648-8DCE-CCBB0F087059}">
      <dgm:prSet/>
      <dgm:spPr/>
      <dgm:t>
        <a:bodyPr/>
        <a:lstStyle/>
        <a:p>
          <a:endParaRPr lang="en-US">
            <a:latin typeface="Amatic SC"/>
            <a:cs typeface="Amatic SC Regular"/>
          </a:endParaRPr>
        </a:p>
      </dgm:t>
    </dgm:pt>
    <dgm:pt modelId="{78886AC6-7B11-B14F-973C-75E2C97C70B7}" type="sibTrans" cxnId="{36B27F59-DDF9-E648-8DCE-CCBB0F087059}">
      <dgm:prSet/>
      <dgm:spPr/>
      <dgm:t>
        <a:bodyPr/>
        <a:lstStyle/>
        <a:p>
          <a:endParaRPr lang="en-US">
            <a:latin typeface="Amatic SC"/>
            <a:cs typeface="Amatic SC Regular"/>
          </a:endParaRPr>
        </a:p>
      </dgm:t>
    </dgm:pt>
    <dgm:pt modelId="{B363E54C-FEEB-364C-B088-5E2C4BC8AF2D}">
      <dgm:prSet phldrT="[Text]"/>
      <dgm:spPr>
        <a:blipFill rotWithShape="1">
          <a:blip xmlns:r="http://schemas.openxmlformats.org/officeDocument/2006/relationships" r:embed="rId3"/>
          <a:stretch>
            <a:fillRect/>
          </a:stretch>
        </a:blipFill>
        <a:ln>
          <a:noFill/>
        </a:ln>
      </dgm:spPr>
      <dgm:t>
        <a:bodyPr/>
        <a:lstStyle/>
        <a:p>
          <a:r>
            <a:rPr lang="en-US" dirty="0" smtClean="0">
              <a:solidFill>
                <a:srgbClr val="FFFFFF"/>
              </a:solidFill>
              <a:latin typeface="Amatic SC"/>
              <a:cs typeface="Amatic SC Regular"/>
            </a:rPr>
            <a:t>Base</a:t>
          </a:r>
          <a:endParaRPr lang="en-US" dirty="0">
            <a:solidFill>
              <a:srgbClr val="FFFFFF"/>
            </a:solidFill>
            <a:latin typeface="Amatic SC"/>
            <a:cs typeface="Amatic SC Regular"/>
          </a:endParaRPr>
        </a:p>
      </dgm:t>
    </dgm:pt>
    <dgm:pt modelId="{96FD63FF-694C-CC4B-86EE-76B9E5874B10}" type="parTrans" cxnId="{117AEC63-C30D-4843-96B7-321CAC125286}">
      <dgm:prSet/>
      <dgm:spPr/>
      <dgm:t>
        <a:bodyPr/>
        <a:lstStyle/>
        <a:p>
          <a:endParaRPr lang="en-US">
            <a:latin typeface="Amatic SC"/>
            <a:cs typeface="Amatic SC Regular"/>
          </a:endParaRPr>
        </a:p>
      </dgm:t>
    </dgm:pt>
    <dgm:pt modelId="{5335FF3B-1602-834A-B475-89674C983CE8}" type="sibTrans" cxnId="{117AEC63-C30D-4843-96B7-321CAC125286}">
      <dgm:prSet/>
      <dgm:spPr/>
      <dgm:t>
        <a:bodyPr/>
        <a:lstStyle/>
        <a:p>
          <a:endParaRPr lang="en-US">
            <a:latin typeface="Amatic SC"/>
            <a:cs typeface="Amatic SC Regular"/>
          </a:endParaRPr>
        </a:p>
      </dgm:t>
    </dgm:pt>
    <dgm:pt modelId="{B7D55DFC-77C2-7F4C-9B0D-B325A4A3007A}" type="pres">
      <dgm:prSet presAssocID="{7B3B93E7-8C7B-0541-A8FF-DDEDB568B535}" presName="Name0" presStyleCnt="0">
        <dgm:presLayoutVars>
          <dgm:dir/>
          <dgm:animLvl val="lvl"/>
          <dgm:resizeHandles val="exact"/>
        </dgm:presLayoutVars>
      </dgm:prSet>
      <dgm:spPr/>
    </dgm:pt>
    <dgm:pt modelId="{167A67B4-67EF-1E4C-A79F-5B16BF3AE1DD}" type="pres">
      <dgm:prSet presAssocID="{DDC8EED2-226A-3640-A531-0987EEF4F7BC}" presName="Name8" presStyleCnt="0"/>
      <dgm:spPr/>
    </dgm:pt>
    <dgm:pt modelId="{2E23628B-8FFB-F740-A0B1-CBF472BA6FE5}" type="pres">
      <dgm:prSet presAssocID="{DDC8EED2-226A-3640-A531-0987EEF4F7BC}" presName="level" presStyleLbl="node1" presStyleIdx="0" presStyleCnt="3" custLinFactNeighborX="-1827" custLinFactNeighborY="8618">
        <dgm:presLayoutVars>
          <dgm:chMax val="1"/>
          <dgm:bulletEnabled val="1"/>
        </dgm:presLayoutVars>
      </dgm:prSet>
      <dgm:spPr/>
      <dgm:t>
        <a:bodyPr/>
        <a:lstStyle/>
        <a:p>
          <a:endParaRPr lang="en-US"/>
        </a:p>
      </dgm:t>
    </dgm:pt>
    <dgm:pt modelId="{A83A698F-A4DB-2C42-B1CD-86D290496EE2}" type="pres">
      <dgm:prSet presAssocID="{DDC8EED2-226A-3640-A531-0987EEF4F7BC}" presName="levelTx" presStyleLbl="revTx" presStyleIdx="0" presStyleCnt="0">
        <dgm:presLayoutVars>
          <dgm:chMax val="1"/>
          <dgm:bulletEnabled val="1"/>
        </dgm:presLayoutVars>
      </dgm:prSet>
      <dgm:spPr/>
      <dgm:t>
        <a:bodyPr/>
        <a:lstStyle/>
        <a:p>
          <a:endParaRPr lang="en-US"/>
        </a:p>
      </dgm:t>
    </dgm:pt>
    <dgm:pt modelId="{FF2699F3-383C-A74D-A8A0-0FF75ADCD5C4}" type="pres">
      <dgm:prSet presAssocID="{D49B1888-34C6-1745-B1BC-93104A42275E}" presName="Name8" presStyleCnt="0"/>
      <dgm:spPr/>
    </dgm:pt>
    <dgm:pt modelId="{29FB89C4-9060-B244-89CC-D981DA50B324}" type="pres">
      <dgm:prSet presAssocID="{D49B1888-34C6-1745-B1BC-93104A42275E}" presName="level" presStyleLbl="node1" presStyleIdx="1" presStyleCnt="3">
        <dgm:presLayoutVars>
          <dgm:chMax val="1"/>
          <dgm:bulletEnabled val="1"/>
        </dgm:presLayoutVars>
      </dgm:prSet>
      <dgm:spPr/>
      <dgm:t>
        <a:bodyPr/>
        <a:lstStyle/>
        <a:p>
          <a:endParaRPr lang="pl-PL"/>
        </a:p>
      </dgm:t>
    </dgm:pt>
    <dgm:pt modelId="{E1EE32A0-A3F2-0042-B3D0-47747274E7E8}" type="pres">
      <dgm:prSet presAssocID="{D49B1888-34C6-1745-B1BC-93104A42275E}" presName="levelTx" presStyleLbl="revTx" presStyleIdx="0" presStyleCnt="0">
        <dgm:presLayoutVars>
          <dgm:chMax val="1"/>
          <dgm:bulletEnabled val="1"/>
        </dgm:presLayoutVars>
      </dgm:prSet>
      <dgm:spPr/>
      <dgm:t>
        <a:bodyPr/>
        <a:lstStyle/>
        <a:p>
          <a:endParaRPr lang="pl-PL"/>
        </a:p>
      </dgm:t>
    </dgm:pt>
    <dgm:pt modelId="{CE337E0C-1E15-944E-9F70-6447C1011BC9}" type="pres">
      <dgm:prSet presAssocID="{B363E54C-FEEB-364C-B088-5E2C4BC8AF2D}" presName="Name8" presStyleCnt="0"/>
      <dgm:spPr/>
    </dgm:pt>
    <dgm:pt modelId="{3C544410-0868-8442-8659-77115A0D24C0}" type="pres">
      <dgm:prSet presAssocID="{B363E54C-FEEB-364C-B088-5E2C4BC8AF2D}" presName="level" presStyleLbl="node1" presStyleIdx="2" presStyleCnt="3">
        <dgm:presLayoutVars>
          <dgm:chMax val="1"/>
          <dgm:bulletEnabled val="1"/>
        </dgm:presLayoutVars>
      </dgm:prSet>
      <dgm:spPr/>
      <dgm:t>
        <a:bodyPr/>
        <a:lstStyle/>
        <a:p>
          <a:endParaRPr lang="en-US"/>
        </a:p>
      </dgm:t>
    </dgm:pt>
    <dgm:pt modelId="{207C59E1-3EA9-D842-9B29-1385CAF00415}" type="pres">
      <dgm:prSet presAssocID="{B363E54C-FEEB-364C-B088-5E2C4BC8AF2D}" presName="levelTx" presStyleLbl="revTx" presStyleIdx="0" presStyleCnt="0">
        <dgm:presLayoutVars>
          <dgm:chMax val="1"/>
          <dgm:bulletEnabled val="1"/>
        </dgm:presLayoutVars>
      </dgm:prSet>
      <dgm:spPr/>
      <dgm:t>
        <a:bodyPr/>
        <a:lstStyle/>
        <a:p>
          <a:endParaRPr lang="pl-PL"/>
        </a:p>
      </dgm:t>
    </dgm:pt>
  </dgm:ptLst>
  <dgm:cxnLst>
    <dgm:cxn modelId="{E7C84C86-6057-294E-A0BC-98B17418DAC6}" type="presOf" srcId="{DDC8EED2-226A-3640-A531-0987EEF4F7BC}" destId="{A83A698F-A4DB-2C42-B1CD-86D290496EE2}" srcOrd="1" destOrd="0" presId="urn:microsoft.com/office/officeart/2005/8/layout/pyramid1"/>
    <dgm:cxn modelId="{B5113782-E336-4D42-AB35-31F05744238D}" type="presOf" srcId="{B363E54C-FEEB-364C-B088-5E2C4BC8AF2D}" destId="{207C59E1-3EA9-D842-9B29-1385CAF00415}" srcOrd="1" destOrd="0" presId="urn:microsoft.com/office/officeart/2005/8/layout/pyramid1"/>
    <dgm:cxn modelId="{9DEDE183-573C-454C-981A-27EF6D1626B3}" srcId="{7B3B93E7-8C7B-0541-A8FF-DDEDB568B535}" destId="{DDC8EED2-226A-3640-A531-0987EEF4F7BC}" srcOrd="0" destOrd="0" parTransId="{E6D4D594-5FEE-1849-BC48-61511E97F5CD}" sibTransId="{CEDC2CCC-CFAC-1C4A-9744-E6AD0834920B}"/>
    <dgm:cxn modelId="{117AEC63-C30D-4843-96B7-321CAC125286}" srcId="{7B3B93E7-8C7B-0541-A8FF-DDEDB568B535}" destId="{B363E54C-FEEB-364C-B088-5E2C4BC8AF2D}" srcOrd="2" destOrd="0" parTransId="{96FD63FF-694C-CC4B-86EE-76B9E5874B10}" sibTransId="{5335FF3B-1602-834A-B475-89674C983CE8}"/>
    <dgm:cxn modelId="{F142A8AF-D0E8-E845-AFC7-8AF5E7F74222}" type="presOf" srcId="{DDC8EED2-226A-3640-A531-0987EEF4F7BC}" destId="{2E23628B-8FFB-F740-A0B1-CBF472BA6FE5}" srcOrd="0" destOrd="0" presId="urn:microsoft.com/office/officeart/2005/8/layout/pyramid1"/>
    <dgm:cxn modelId="{36B27F59-DDF9-E648-8DCE-CCBB0F087059}" srcId="{7B3B93E7-8C7B-0541-A8FF-DDEDB568B535}" destId="{D49B1888-34C6-1745-B1BC-93104A42275E}" srcOrd="1" destOrd="0" parTransId="{6CBF4A2A-9894-FA43-9BC6-E85CB887122E}" sibTransId="{78886AC6-7B11-B14F-973C-75E2C97C70B7}"/>
    <dgm:cxn modelId="{04160C2E-B467-B348-AE71-715FA9F49D25}" type="presOf" srcId="{B363E54C-FEEB-364C-B088-5E2C4BC8AF2D}" destId="{3C544410-0868-8442-8659-77115A0D24C0}" srcOrd="0" destOrd="0" presId="urn:microsoft.com/office/officeart/2005/8/layout/pyramid1"/>
    <dgm:cxn modelId="{3214624E-DACC-F449-B061-EB2FF1B0CCA0}" type="presOf" srcId="{7B3B93E7-8C7B-0541-A8FF-DDEDB568B535}" destId="{B7D55DFC-77C2-7F4C-9B0D-B325A4A3007A}" srcOrd="0" destOrd="0" presId="urn:microsoft.com/office/officeart/2005/8/layout/pyramid1"/>
    <dgm:cxn modelId="{947563B1-BA0F-5249-AE50-ADBED4534D8D}" type="presOf" srcId="{D49B1888-34C6-1745-B1BC-93104A42275E}" destId="{29FB89C4-9060-B244-89CC-D981DA50B324}" srcOrd="0" destOrd="0" presId="urn:microsoft.com/office/officeart/2005/8/layout/pyramid1"/>
    <dgm:cxn modelId="{B00818B0-5536-C04F-AB64-9A4DFA20B460}" type="presOf" srcId="{D49B1888-34C6-1745-B1BC-93104A42275E}" destId="{E1EE32A0-A3F2-0042-B3D0-47747274E7E8}" srcOrd="1" destOrd="0" presId="urn:microsoft.com/office/officeart/2005/8/layout/pyramid1"/>
    <dgm:cxn modelId="{ADB17ABB-DADA-4645-AF95-E810D8A5171D}" type="presParOf" srcId="{B7D55DFC-77C2-7F4C-9B0D-B325A4A3007A}" destId="{167A67B4-67EF-1E4C-A79F-5B16BF3AE1DD}" srcOrd="0" destOrd="0" presId="urn:microsoft.com/office/officeart/2005/8/layout/pyramid1"/>
    <dgm:cxn modelId="{0CB6189F-960E-8C48-A399-5E2095128960}" type="presParOf" srcId="{167A67B4-67EF-1E4C-A79F-5B16BF3AE1DD}" destId="{2E23628B-8FFB-F740-A0B1-CBF472BA6FE5}" srcOrd="0" destOrd="0" presId="urn:microsoft.com/office/officeart/2005/8/layout/pyramid1"/>
    <dgm:cxn modelId="{BA36BADD-9D4D-494C-98D7-8DA4BD5363B6}" type="presParOf" srcId="{167A67B4-67EF-1E4C-A79F-5B16BF3AE1DD}" destId="{A83A698F-A4DB-2C42-B1CD-86D290496EE2}" srcOrd="1" destOrd="0" presId="urn:microsoft.com/office/officeart/2005/8/layout/pyramid1"/>
    <dgm:cxn modelId="{93D96099-D0F3-7E41-9AC3-41C5B890CBAA}" type="presParOf" srcId="{B7D55DFC-77C2-7F4C-9B0D-B325A4A3007A}" destId="{FF2699F3-383C-A74D-A8A0-0FF75ADCD5C4}" srcOrd="1" destOrd="0" presId="urn:microsoft.com/office/officeart/2005/8/layout/pyramid1"/>
    <dgm:cxn modelId="{62FE637E-CD12-ED47-87C6-2102E3F55CE0}" type="presParOf" srcId="{FF2699F3-383C-A74D-A8A0-0FF75ADCD5C4}" destId="{29FB89C4-9060-B244-89CC-D981DA50B324}" srcOrd="0" destOrd="0" presId="urn:microsoft.com/office/officeart/2005/8/layout/pyramid1"/>
    <dgm:cxn modelId="{FDD68FDC-7A33-4C46-9BFA-EA9116D5DE67}" type="presParOf" srcId="{FF2699F3-383C-A74D-A8A0-0FF75ADCD5C4}" destId="{E1EE32A0-A3F2-0042-B3D0-47747274E7E8}" srcOrd="1" destOrd="0" presId="urn:microsoft.com/office/officeart/2005/8/layout/pyramid1"/>
    <dgm:cxn modelId="{4559D922-90FF-B147-92A9-92EF039A3BEB}" type="presParOf" srcId="{B7D55DFC-77C2-7F4C-9B0D-B325A4A3007A}" destId="{CE337E0C-1E15-944E-9F70-6447C1011BC9}" srcOrd="2" destOrd="0" presId="urn:microsoft.com/office/officeart/2005/8/layout/pyramid1"/>
    <dgm:cxn modelId="{13C3B2D7-3355-8649-BE07-97A2D8FC5EFA}" type="presParOf" srcId="{CE337E0C-1E15-944E-9F70-6447C1011BC9}" destId="{3C544410-0868-8442-8659-77115A0D24C0}" srcOrd="0" destOrd="0" presId="urn:microsoft.com/office/officeart/2005/8/layout/pyramid1"/>
    <dgm:cxn modelId="{3282A94C-5A08-D74F-B3EF-B04D96109389}" type="presParOf" srcId="{CE337E0C-1E15-944E-9F70-6447C1011BC9}" destId="{207C59E1-3EA9-D842-9B29-1385CAF0041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3777C-203F-4A3D-AEC1-F88161514E0F}" type="datetimeFigureOut">
              <a:rPr lang="pl-PL" smtClean="0"/>
              <a:t>2018-01-12</a:t>
            </a:fld>
            <a:endParaRPr lang="pl-P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pl-P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6A5A2-E370-494D-B8BA-41E9C852995C}" type="slidenum">
              <a:rPr lang="pl-PL" smtClean="0"/>
              <a:t>‹#›</a:t>
            </a:fld>
            <a:endParaRPr lang="pl-PL"/>
          </a:p>
        </p:txBody>
      </p:sp>
    </p:spTree>
    <p:extLst>
      <p:ext uri="{BB962C8B-B14F-4D97-AF65-F5344CB8AC3E}">
        <p14:creationId xmlns:p14="http://schemas.microsoft.com/office/powerpoint/2010/main" val="2707176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a:p>
        </p:txBody>
      </p:sp>
      <p:sp>
        <p:nvSpPr>
          <p:cNvPr id="4" name="Slide Number Placeholder 3"/>
          <p:cNvSpPr>
            <a:spLocks noGrp="1"/>
          </p:cNvSpPr>
          <p:nvPr>
            <p:ph type="sldNum" sz="quarter" idx="10"/>
          </p:nvPr>
        </p:nvSpPr>
        <p:spPr/>
        <p:txBody>
          <a:bodyPr/>
          <a:lstStyle/>
          <a:p>
            <a:fld id="{0EB6A5A2-E370-494D-B8BA-41E9C852995C}" type="slidenum">
              <a:rPr lang="pl-PL" smtClean="0"/>
              <a:t>2</a:t>
            </a:fld>
            <a:endParaRPr lang="pl-PL"/>
          </a:p>
        </p:txBody>
      </p:sp>
    </p:spTree>
    <p:extLst>
      <p:ext uri="{BB962C8B-B14F-4D97-AF65-F5344CB8AC3E}">
        <p14:creationId xmlns:p14="http://schemas.microsoft.com/office/powerpoint/2010/main" val="3801140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12</a:t>
            </a:fld>
            <a:endParaRPr lang="pl-PL"/>
          </a:p>
        </p:txBody>
      </p:sp>
    </p:spTree>
    <p:extLst>
      <p:ext uri="{BB962C8B-B14F-4D97-AF65-F5344CB8AC3E}">
        <p14:creationId xmlns:p14="http://schemas.microsoft.com/office/powerpoint/2010/main" val="685854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13</a:t>
            </a:fld>
            <a:endParaRPr lang="pl-PL"/>
          </a:p>
        </p:txBody>
      </p:sp>
    </p:spTree>
    <p:extLst>
      <p:ext uri="{BB962C8B-B14F-4D97-AF65-F5344CB8AC3E}">
        <p14:creationId xmlns:p14="http://schemas.microsoft.com/office/powerpoint/2010/main" val="1950776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14</a:t>
            </a:fld>
            <a:endParaRPr lang="pl-PL"/>
          </a:p>
        </p:txBody>
      </p:sp>
    </p:spTree>
    <p:extLst>
      <p:ext uri="{BB962C8B-B14F-4D97-AF65-F5344CB8AC3E}">
        <p14:creationId xmlns:p14="http://schemas.microsoft.com/office/powerpoint/2010/main" val="5339286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15</a:t>
            </a:fld>
            <a:endParaRPr lang="pl-PL"/>
          </a:p>
        </p:txBody>
      </p:sp>
    </p:spTree>
    <p:extLst>
      <p:ext uri="{BB962C8B-B14F-4D97-AF65-F5344CB8AC3E}">
        <p14:creationId xmlns:p14="http://schemas.microsoft.com/office/powerpoint/2010/main" val="3693261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16</a:t>
            </a:fld>
            <a:endParaRPr lang="pl-PL"/>
          </a:p>
        </p:txBody>
      </p:sp>
    </p:spTree>
    <p:extLst>
      <p:ext uri="{BB962C8B-B14F-4D97-AF65-F5344CB8AC3E}">
        <p14:creationId xmlns:p14="http://schemas.microsoft.com/office/powerpoint/2010/main" val="1790251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17</a:t>
            </a:fld>
            <a:endParaRPr lang="pl-PL"/>
          </a:p>
        </p:txBody>
      </p:sp>
    </p:spTree>
    <p:extLst>
      <p:ext uri="{BB962C8B-B14F-4D97-AF65-F5344CB8AC3E}">
        <p14:creationId xmlns:p14="http://schemas.microsoft.com/office/powerpoint/2010/main" val="3659845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18</a:t>
            </a:fld>
            <a:endParaRPr lang="pl-PL"/>
          </a:p>
        </p:txBody>
      </p:sp>
    </p:spTree>
    <p:extLst>
      <p:ext uri="{BB962C8B-B14F-4D97-AF65-F5344CB8AC3E}">
        <p14:creationId xmlns:p14="http://schemas.microsoft.com/office/powerpoint/2010/main" val="1545873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19</a:t>
            </a:fld>
            <a:endParaRPr lang="pl-PL"/>
          </a:p>
        </p:txBody>
      </p:sp>
    </p:spTree>
    <p:extLst>
      <p:ext uri="{BB962C8B-B14F-4D97-AF65-F5344CB8AC3E}">
        <p14:creationId xmlns:p14="http://schemas.microsoft.com/office/powerpoint/2010/main" val="704744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20</a:t>
            </a:fld>
            <a:endParaRPr lang="pl-PL"/>
          </a:p>
        </p:txBody>
      </p:sp>
    </p:spTree>
    <p:extLst>
      <p:ext uri="{BB962C8B-B14F-4D97-AF65-F5344CB8AC3E}">
        <p14:creationId xmlns:p14="http://schemas.microsoft.com/office/powerpoint/2010/main" val="24643068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21</a:t>
            </a:fld>
            <a:endParaRPr lang="pl-PL"/>
          </a:p>
        </p:txBody>
      </p:sp>
    </p:spTree>
    <p:extLst>
      <p:ext uri="{BB962C8B-B14F-4D97-AF65-F5344CB8AC3E}">
        <p14:creationId xmlns:p14="http://schemas.microsoft.com/office/powerpoint/2010/main" val="14580929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Wypadałoby wspomnieć o V8 – zarówno</a:t>
            </a:r>
            <a:r>
              <a:rPr lang="pl-PL" baseline="0" dirty="0" smtClean="0"/>
              <a:t> Chrome jak i node.js korzystają z tego silnika. Implementuje specyfikację ECMAScript i kompiluje kod źródłowy skryptów do pośredniego języka maszynowego. Dba o alokacje pamięci, garbage collecting; wprowadza dodatkowe optymalizacje niemożliwe w przypadku podejścia interpretowanego.</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a:t>
            </a:fld>
            <a:endParaRPr lang="pl-PL"/>
          </a:p>
        </p:txBody>
      </p:sp>
    </p:spTree>
    <p:extLst>
      <p:ext uri="{BB962C8B-B14F-4D97-AF65-F5344CB8AC3E}">
        <p14:creationId xmlns:p14="http://schemas.microsoft.com/office/powerpoint/2010/main" val="1370787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22</a:t>
            </a:fld>
            <a:endParaRPr lang="pl-PL"/>
          </a:p>
        </p:txBody>
      </p:sp>
    </p:spTree>
    <p:extLst>
      <p:ext uri="{BB962C8B-B14F-4D97-AF65-F5344CB8AC3E}">
        <p14:creationId xmlns:p14="http://schemas.microsoft.com/office/powerpoint/2010/main" val="31196879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23</a:t>
            </a:fld>
            <a:endParaRPr lang="pl-PL"/>
          </a:p>
        </p:txBody>
      </p:sp>
    </p:spTree>
    <p:extLst>
      <p:ext uri="{BB962C8B-B14F-4D97-AF65-F5344CB8AC3E}">
        <p14:creationId xmlns:p14="http://schemas.microsoft.com/office/powerpoint/2010/main" val="622105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Event</a:t>
            </a:r>
            <a:r>
              <a:rPr lang="pl-PL" baseline="0" dirty="0" smtClean="0"/>
              <a:t> loop – patrzy na stos, jak jest pusty, wrzuca na niego po kolei zadania z task queue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24</a:t>
            </a:fld>
            <a:endParaRPr lang="pl-PL"/>
          </a:p>
        </p:txBody>
      </p:sp>
    </p:spTree>
    <p:extLst>
      <p:ext uri="{BB962C8B-B14F-4D97-AF65-F5344CB8AC3E}">
        <p14:creationId xmlns:p14="http://schemas.microsoft.com/office/powerpoint/2010/main" val="40835727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At their most basic, promises are a bit like event listeners except:</a:t>
            </a:r>
          </a:p>
          <a:p>
            <a:r>
              <a:rPr lang="en-US" sz="1200" b="0" i="0" kern="1200" dirty="0" smtClean="0">
                <a:solidFill>
                  <a:schemeClr val="tx1"/>
                </a:solidFill>
                <a:effectLst/>
                <a:latin typeface="+mn-lt"/>
                <a:ea typeface="+mn-ea"/>
                <a:cs typeface="+mn-cs"/>
              </a:rPr>
              <a:t>A promise can only succeed or fail once. It cannot succeed or fail twice, neither can it switch from success to failure or vice versa.</a:t>
            </a:r>
          </a:p>
          <a:p>
            <a:r>
              <a:rPr lang="en-US" sz="1200" b="0" i="0" kern="1200" dirty="0" smtClean="0">
                <a:solidFill>
                  <a:schemeClr val="tx1"/>
                </a:solidFill>
                <a:effectLst/>
                <a:latin typeface="+mn-lt"/>
                <a:ea typeface="+mn-ea"/>
                <a:cs typeface="+mn-cs"/>
              </a:rPr>
              <a:t>If a promise has succeeded or failed and you later add a success/failure callback, the correct callback will be called, even though the event took place earlier.</a:t>
            </a:r>
          </a:p>
          <a:p>
            <a:endParaRPr lang="pl-PL" dirty="0" smtClean="0"/>
          </a:p>
          <a:p>
            <a:r>
              <a:rPr lang="pl-PL" dirty="0" smtClean="0"/>
              <a:t>Promise</a:t>
            </a:r>
            <a:r>
              <a:rPr lang="pl-PL" baseline="0" dirty="0" smtClean="0"/>
              <a:t>s były implementowane przez twórców bibliotek, w standardzie języka są dopiero od standardu ES6 (2015), o którym zaraz</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25</a:t>
            </a:fld>
            <a:endParaRPr lang="pl-PL"/>
          </a:p>
        </p:txBody>
      </p:sp>
    </p:spTree>
    <p:extLst>
      <p:ext uri="{BB962C8B-B14F-4D97-AF65-F5344CB8AC3E}">
        <p14:creationId xmlns:p14="http://schemas.microsoft.com/office/powerpoint/2010/main" val="3222056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27</a:t>
            </a:fld>
            <a:endParaRPr lang="pl-PL"/>
          </a:p>
        </p:txBody>
      </p:sp>
    </p:spTree>
    <p:extLst>
      <p:ext uri="{BB962C8B-B14F-4D97-AF65-F5344CB8AC3E}">
        <p14:creationId xmlns:p14="http://schemas.microsoft.com/office/powerpoint/2010/main" val="25137052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28</a:t>
            </a:fld>
            <a:endParaRPr lang="pl-PL"/>
          </a:p>
        </p:txBody>
      </p:sp>
    </p:spTree>
    <p:extLst>
      <p:ext uri="{BB962C8B-B14F-4D97-AF65-F5344CB8AC3E}">
        <p14:creationId xmlns:p14="http://schemas.microsoft.com/office/powerpoint/2010/main" val="2041611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29</a:t>
            </a:fld>
            <a:endParaRPr lang="pl-PL"/>
          </a:p>
        </p:txBody>
      </p:sp>
    </p:spTree>
    <p:extLst>
      <p:ext uri="{BB962C8B-B14F-4D97-AF65-F5344CB8AC3E}">
        <p14:creationId xmlns:p14="http://schemas.microsoft.com/office/powerpoint/2010/main" val="2586698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30</a:t>
            </a:fld>
            <a:endParaRPr lang="pl-PL"/>
          </a:p>
        </p:txBody>
      </p:sp>
    </p:spTree>
    <p:extLst>
      <p:ext uri="{BB962C8B-B14F-4D97-AF65-F5344CB8AC3E}">
        <p14:creationId xmlns:p14="http://schemas.microsoft.com/office/powerpoint/2010/main" val="3962667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31</a:t>
            </a:fld>
            <a:endParaRPr lang="pl-PL"/>
          </a:p>
        </p:txBody>
      </p:sp>
    </p:spTree>
    <p:extLst>
      <p:ext uri="{BB962C8B-B14F-4D97-AF65-F5344CB8AC3E}">
        <p14:creationId xmlns:p14="http://schemas.microsoft.com/office/powerpoint/2010/main" val="4257883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Ponadto</a:t>
            </a:r>
            <a:r>
              <a:rPr lang="en-US" dirty="0" smtClean="0"/>
              <a:t> </a:t>
            </a:r>
            <a:r>
              <a:rPr lang="en-US" dirty="0" err="1" smtClean="0"/>
              <a:t>przy</a:t>
            </a:r>
            <a:r>
              <a:rPr lang="en-US" baseline="0" dirty="0" smtClean="0"/>
              <a:t> let </a:t>
            </a:r>
            <a:r>
              <a:rPr lang="en-US" baseline="0" dirty="0" err="1" smtClean="0"/>
              <a:t>i</a:t>
            </a:r>
            <a:r>
              <a:rPr lang="en-US" baseline="0" dirty="0" smtClean="0"/>
              <a:t> </a:t>
            </a:r>
            <a:r>
              <a:rPr lang="en-US" baseline="0" dirty="0" err="1" smtClean="0"/>
              <a:t>const</a:t>
            </a:r>
            <a:r>
              <a:rPr lang="en-US" baseline="0" dirty="0" smtClean="0"/>
              <a:t> </a:t>
            </a:r>
            <a:r>
              <a:rPr lang="en-US" baseline="0" dirty="0" err="1" smtClean="0"/>
              <a:t>nie</a:t>
            </a:r>
            <a:r>
              <a:rPr lang="en-US" baseline="0" dirty="0" smtClean="0"/>
              <a:t> </a:t>
            </a:r>
            <a:r>
              <a:rPr lang="en-US" baseline="0" dirty="0" err="1" smtClean="0"/>
              <a:t>zachodzi</a:t>
            </a:r>
            <a:r>
              <a:rPr lang="en-US" baseline="0" dirty="0" smtClean="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32</a:t>
            </a:fld>
            <a:endParaRPr lang="pl-PL"/>
          </a:p>
        </p:txBody>
      </p:sp>
    </p:spTree>
    <p:extLst>
      <p:ext uri="{BB962C8B-B14F-4D97-AF65-F5344CB8AC3E}">
        <p14:creationId xmlns:p14="http://schemas.microsoft.com/office/powerpoint/2010/main" val="1766637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smtClean="0"/>
              <a:t>“The problem with object-oriented languages is they’ve got all this implicit environment that they carry around with them. You wanted a banana but what you got was a gorilla holding the banana and the entire jungle.” </a:t>
            </a:r>
            <a:endParaRPr lang="pl-PL" sz="1200" i="1" dirty="0" smtClean="0"/>
          </a:p>
          <a:p>
            <a:r>
              <a:rPr lang="en-US" sz="1200" dirty="0" smtClean="0"/>
              <a:t>~Joe Armstrong</a:t>
            </a:r>
            <a:endParaRPr lang="pl-PL" sz="1200" b="1" dirty="0" smtClean="0"/>
          </a:p>
        </p:txBody>
      </p:sp>
      <p:sp>
        <p:nvSpPr>
          <p:cNvPr id="4" name="Slide Number Placeholder 3"/>
          <p:cNvSpPr>
            <a:spLocks noGrp="1"/>
          </p:cNvSpPr>
          <p:nvPr>
            <p:ph type="sldNum" sz="quarter" idx="10"/>
          </p:nvPr>
        </p:nvSpPr>
        <p:spPr/>
        <p:txBody>
          <a:bodyPr/>
          <a:lstStyle/>
          <a:p>
            <a:fld id="{0EB6A5A2-E370-494D-B8BA-41E9C852995C}" type="slidenum">
              <a:rPr lang="pl-PL" smtClean="0"/>
              <a:t>5</a:t>
            </a:fld>
            <a:endParaRPr lang="pl-PL"/>
          </a:p>
        </p:txBody>
      </p:sp>
    </p:spTree>
    <p:extLst>
      <p:ext uri="{BB962C8B-B14F-4D97-AF65-F5344CB8AC3E}">
        <p14:creationId xmlns:p14="http://schemas.microsoft.com/office/powerpoint/2010/main" val="238969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33</a:t>
            </a:fld>
            <a:endParaRPr lang="pl-PL"/>
          </a:p>
        </p:txBody>
      </p:sp>
    </p:spTree>
    <p:extLst>
      <p:ext uri="{BB962C8B-B14F-4D97-AF65-F5344CB8AC3E}">
        <p14:creationId xmlns:p14="http://schemas.microsoft.com/office/powerpoint/2010/main" val="12599686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Ponadto</a:t>
            </a:r>
            <a:r>
              <a:rPr lang="en-US" dirty="0" smtClean="0"/>
              <a:t> </a:t>
            </a:r>
            <a:r>
              <a:rPr lang="en-US" dirty="0" err="1" smtClean="0"/>
              <a:t>przy</a:t>
            </a:r>
            <a:r>
              <a:rPr lang="en-US" baseline="0" dirty="0" smtClean="0"/>
              <a:t> let </a:t>
            </a:r>
            <a:r>
              <a:rPr lang="en-US" baseline="0" dirty="0" err="1" smtClean="0"/>
              <a:t>i</a:t>
            </a:r>
            <a:r>
              <a:rPr lang="en-US" baseline="0" dirty="0" smtClean="0"/>
              <a:t> </a:t>
            </a:r>
            <a:r>
              <a:rPr lang="en-US" baseline="0" dirty="0" err="1" smtClean="0"/>
              <a:t>const</a:t>
            </a:r>
            <a:r>
              <a:rPr lang="en-US" baseline="0" dirty="0" smtClean="0"/>
              <a:t> </a:t>
            </a:r>
            <a:r>
              <a:rPr lang="en-US" baseline="0" dirty="0" err="1" smtClean="0"/>
              <a:t>nie</a:t>
            </a:r>
            <a:r>
              <a:rPr lang="en-US" baseline="0" dirty="0" smtClean="0"/>
              <a:t> </a:t>
            </a:r>
            <a:r>
              <a:rPr lang="en-US" baseline="0" dirty="0" err="1" smtClean="0"/>
              <a:t>zachodzi</a:t>
            </a:r>
            <a:r>
              <a:rPr lang="en-US" baseline="0" dirty="0" smtClean="0"/>
              <a:t> hoisting</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34</a:t>
            </a:fld>
            <a:endParaRPr lang="pl-PL"/>
          </a:p>
        </p:txBody>
      </p:sp>
    </p:spTree>
    <p:extLst>
      <p:ext uri="{BB962C8B-B14F-4D97-AF65-F5344CB8AC3E}">
        <p14:creationId xmlns:p14="http://schemas.microsoft.com/office/powerpoint/2010/main" val="1004094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refers to the owner of the function.</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35</a:t>
            </a:fld>
            <a:endParaRPr lang="pl-PL"/>
          </a:p>
        </p:txBody>
      </p:sp>
    </p:spTree>
    <p:extLst>
      <p:ext uri="{BB962C8B-B14F-4D97-AF65-F5344CB8AC3E}">
        <p14:creationId xmlns:p14="http://schemas.microsoft.com/office/powerpoint/2010/main" val="1486422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One</a:t>
            </a:r>
            <a:r>
              <a:rPr lang="pl-PL" baseline="0" dirty="0" smtClean="0"/>
              <a:t> way data binding wymusza świadome zmiany stanu; zmiana modelu nie odbywa się „automagicznie”.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41</a:t>
            </a:fld>
            <a:endParaRPr lang="pl-PL"/>
          </a:p>
        </p:txBody>
      </p:sp>
    </p:spTree>
    <p:extLst>
      <p:ext uri="{BB962C8B-B14F-4D97-AF65-F5344CB8AC3E}">
        <p14:creationId xmlns:p14="http://schemas.microsoft.com/office/powerpoint/2010/main" val="9759582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42</a:t>
            </a:fld>
            <a:endParaRPr lang="pl-PL"/>
          </a:p>
        </p:txBody>
      </p:sp>
    </p:spTree>
    <p:extLst>
      <p:ext uri="{BB962C8B-B14F-4D97-AF65-F5344CB8AC3E}">
        <p14:creationId xmlns:p14="http://schemas.microsoft.com/office/powerpoint/2010/main" val="41941064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Stan komponentu</a:t>
            </a:r>
            <a:r>
              <a:rPr lang="pl-PL" baseline="0" dirty="0" smtClean="0"/>
              <a:t> może być dostępowany i modyfikowany wedle ściśle określonych reguł, np. zmiana stanu tylko za pomocą setState()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43</a:t>
            </a:fld>
            <a:endParaRPr lang="pl-PL"/>
          </a:p>
        </p:txBody>
      </p:sp>
    </p:spTree>
    <p:extLst>
      <p:ext uri="{BB962C8B-B14F-4D97-AF65-F5344CB8AC3E}">
        <p14:creationId xmlns:p14="http://schemas.microsoft.com/office/powerpoint/2010/main" val="64322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45</a:t>
            </a:fld>
            <a:endParaRPr lang="pl-PL"/>
          </a:p>
        </p:txBody>
      </p:sp>
    </p:spTree>
    <p:extLst>
      <p:ext uri="{BB962C8B-B14F-4D97-AF65-F5344CB8AC3E}">
        <p14:creationId xmlns:p14="http://schemas.microsoft.com/office/powerpoint/2010/main" val="3519213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46</a:t>
            </a:fld>
            <a:endParaRPr lang="pl-PL"/>
          </a:p>
        </p:txBody>
      </p:sp>
    </p:spTree>
    <p:extLst>
      <p:ext uri="{BB962C8B-B14F-4D97-AF65-F5344CB8AC3E}">
        <p14:creationId xmlns:p14="http://schemas.microsoft.com/office/powerpoint/2010/main" val="3241719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47</a:t>
            </a:fld>
            <a:endParaRPr lang="pl-PL"/>
          </a:p>
        </p:txBody>
      </p:sp>
    </p:spTree>
    <p:extLst>
      <p:ext uri="{BB962C8B-B14F-4D97-AF65-F5344CB8AC3E}">
        <p14:creationId xmlns:p14="http://schemas.microsoft.com/office/powerpoint/2010/main" val="19861653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48</a:t>
            </a:fld>
            <a:endParaRPr lang="pl-PL"/>
          </a:p>
        </p:txBody>
      </p:sp>
    </p:spTree>
    <p:extLst>
      <p:ext uri="{BB962C8B-B14F-4D97-AF65-F5344CB8AC3E}">
        <p14:creationId xmlns:p14="http://schemas.microsoft.com/office/powerpoint/2010/main" val="183892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6</a:t>
            </a:fld>
            <a:endParaRPr lang="pl-PL"/>
          </a:p>
        </p:txBody>
      </p:sp>
    </p:spTree>
    <p:extLst>
      <p:ext uri="{BB962C8B-B14F-4D97-AF65-F5344CB8AC3E}">
        <p14:creationId xmlns:p14="http://schemas.microsoft.com/office/powerpoint/2010/main" val="21757084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Dwa</a:t>
            </a:r>
            <a:r>
              <a:rPr lang="pl-PL" baseline="0" dirty="0" smtClean="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49</a:t>
            </a:fld>
            <a:endParaRPr lang="pl-PL"/>
          </a:p>
        </p:txBody>
      </p:sp>
    </p:spTree>
    <p:extLst>
      <p:ext uri="{BB962C8B-B14F-4D97-AF65-F5344CB8AC3E}">
        <p14:creationId xmlns:p14="http://schemas.microsoft.com/office/powerpoint/2010/main" val="233602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Dwa</a:t>
            </a:r>
            <a:r>
              <a:rPr lang="pl-PL" baseline="0" dirty="0" smtClean="0"/>
              <a:t> typy obiektów: ReactElement i ReactComponent. ReactElement to tak naprawdę JSowa nakładka na elementy HTMLowe. Frontend developerzy budują aplikacje reactowe z ReactComponentów. Te mogą posiadać stan, jednak nie mają dostępu do VirtualDOMu. Dlatego podczas rendera są one konwerowane wewnętrznie przez Reacta na obiekty typu ReactElement. Te są od razu wstawiane do VirtualDOMa. </a:t>
            </a:r>
            <a:r>
              <a:rPr lang="pl-PL" baseline="0" smtClean="0"/>
              <a:t>Jeżeli coś się zmieniło pomiędzy poprzednim snapshotem a aktualnym stanem, prawdziwy DOM jest uaktualniany.</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50</a:t>
            </a:fld>
            <a:endParaRPr lang="pl-PL"/>
          </a:p>
        </p:txBody>
      </p:sp>
    </p:spTree>
    <p:extLst>
      <p:ext uri="{BB962C8B-B14F-4D97-AF65-F5344CB8AC3E}">
        <p14:creationId xmlns:p14="http://schemas.microsoft.com/office/powerpoint/2010/main" val="28907822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7</a:t>
            </a:fld>
            <a:endParaRPr lang="pl-PL"/>
          </a:p>
        </p:txBody>
      </p:sp>
    </p:spTree>
    <p:extLst>
      <p:ext uri="{BB962C8B-B14F-4D97-AF65-F5344CB8AC3E}">
        <p14:creationId xmlns:p14="http://schemas.microsoft.com/office/powerpoint/2010/main" val="19940565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8</a:t>
            </a:fld>
            <a:endParaRPr lang="pl-PL"/>
          </a:p>
        </p:txBody>
      </p:sp>
    </p:spTree>
    <p:extLst>
      <p:ext uri="{BB962C8B-B14F-4D97-AF65-F5344CB8AC3E}">
        <p14:creationId xmlns:p14="http://schemas.microsoft.com/office/powerpoint/2010/main" val="2162782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l-PL" dirty="0" smtClean="0"/>
              <a:t>JS Runtime jest jedno-threadowy, ale</a:t>
            </a:r>
            <a:r>
              <a:rPr lang="pl-PL" baseline="0" dirty="0" smtClean="0"/>
              <a:t> nie zapominajmy że przeglądarka to nie tylko Runtime.</a:t>
            </a:r>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9</a:t>
            </a:fld>
            <a:endParaRPr lang="pl-PL"/>
          </a:p>
        </p:txBody>
      </p:sp>
    </p:spTree>
    <p:extLst>
      <p:ext uri="{BB962C8B-B14F-4D97-AF65-F5344CB8AC3E}">
        <p14:creationId xmlns:p14="http://schemas.microsoft.com/office/powerpoint/2010/main" val="2364191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10</a:t>
            </a:fld>
            <a:endParaRPr lang="pl-PL"/>
          </a:p>
        </p:txBody>
      </p:sp>
    </p:spTree>
    <p:extLst>
      <p:ext uri="{BB962C8B-B14F-4D97-AF65-F5344CB8AC3E}">
        <p14:creationId xmlns:p14="http://schemas.microsoft.com/office/powerpoint/2010/main" val="648161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l-PL" dirty="0"/>
          </a:p>
        </p:txBody>
      </p:sp>
      <p:sp>
        <p:nvSpPr>
          <p:cNvPr id="4" name="Slide Number Placeholder 3"/>
          <p:cNvSpPr>
            <a:spLocks noGrp="1"/>
          </p:cNvSpPr>
          <p:nvPr>
            <p:ph type="sldNum" sz="quarter" idx="10"/>
          </p:nvPr>
        </p:nvSpPr>
        <p:spPr/>
        <p:txBody>
          <a:bodyPr/>
          <a:lstStyle/>
          <a:p>
            <a:fld id="{0EB6A5A2-E370-494D-B8BA-41E9C852995C}" type="slidenum">
              <a:rPr lang="pl-PL" smtClean="0"/>
              <a:t>11</a:t>
            </a:fld>
            <a:endParaRPr lang="pl-PL"/>
          </a:p>
        </p:txBody>
      </p:sp>
    </p:spTree>
    <p:extLst>
      <p:ext uri="{BB962C8B-B14F-4D97-AF65-F5344CB8AC3E}">
        <p14:creationId xmlns:p14="http://schemas.microsoft.com/office/powerpoint/2010/main" val="3176098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5" Type="http://schemas.openxmlformats.org/officeDocument/2006/relationships/image" Target="../media/image9.emf"/><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 Id="rId6" Type="http://schemas.openxmlformats.org/officeDocument/2006/relationships/image" Target="../media/image11.emf"/><Relationship Id="rId5" Type="http://schemas.openxmlformats.org/officeDocument/2006/relationships/image" Target="../media/image7.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Master" Target="../slideMasters/slideMaster3.xml"/><Relationship Id="rId6" Type="http://schemas.openxmlformats.org/officeDocument/2006/relationships/image" Target="../media/image4.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6.emf"/><Relationship Id="rId4"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6.png"/><Relationship Id="rId7" Type="http://schemas.openxmlformats.org/officeDocument/2006/relationships/image" Target="../media/image20.emf"/><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Master" Target="../slideMasters/slideMaster3.xml"/><Relationship Id="rId5" Type="http://schemas.openxmlformats.org/officeDocument/2006/relationships/image" Target="../media/image24.emf"/><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Master" Target="../slideMasters/slideMaster3.xml"/><Relationship Id="rId4" Type="http://schemas.openxmlformats.org/officeDocument/2006/relationships/image" Target="../media/image27.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3" Type="http://schemas.openxmlformats.org/officeDocument/2006/relationships/image" Target="../media/image10.png"/><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8.png"/><Relationship Id="rId9" Type="http://schemas.openxmlformats.org/officeDocument/2006/relationships/image" Target="../media/image36.emf"/><Relationship Id="rId14" Type="http://schemas.openxmlformats.org/officeDocument/2006/relationships/image" Target="../media/image41.emf"/></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image" Target="../media/image10.png"/><Relationship Id="rId7" Type="http://schemas.openxmlformats.org/officeDocument/2006/relationships/image" Target="../media/image35.emf"/><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43.emf"/><Relationship Id="rId5" Type="http://schemas.openxmlformats.org/officeDocument/2006/relationships/image" Target="../media/image32.emf"/><Relationship Id="rId4" Type="http://schemas.openxmlformats.org/officeDocument/2006/relationships/image" Target="../media/image8.png"/><Relationship Id="rId9" Type="http://schemas.openxmlformats.org/officeDocument/2006/relationships/image" Target="../media/image37.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6.emf"/><Relationship Id="rId7" Type="http://schemas.openxmlformats.org/officeDocument/2006/relationships/image" Target="../media/image50.emf"/><Relationship Id="rId2" Type="http://schemas.openxmlformats.org/officeDocument/2006/relationships/image" Target="../media/image45.emf"/><Relationship Id="rId1" Type="http://schemas.openxmlformats.org/officeDocument/2006/relationships/slideMaster" Target="../slideMasters/slideMaster3.xml"/><Relationship Id="rId6" Type="http://schemas.openxmlformats.org/officeDocument/2006/relationships/image" Target="../media/image49.emf"/><Relationship Id="rId5" Type="http://schemas.openxmlformats.org/officeDocument/2006/relationships/image" Target="../media/image48.emf"/><Relationship Id="rId4" Type="http://schemas.openxmlformats.org/officeDocument/2006/relationships/image" Target="../media/image47.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3.emf"/><Relationship Id="rId7" Type="http://schemas.openxmlformats.org/officeDocument/2006/relationships/image" Target="../media/image57.emf"/><Relationship Id="rId2" Type="http://schemas.openxmlformats.org/officeDocument/2006/relationships/image" Target="../media/image52.emf"/><Relationship Id="rId1" Type="http://schemas.openxmlformats.org/officeDocument/2006/relationships/slideMaster" Target="../slideMasters/slideMaster3.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Page / Section 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2000" spc="300"/>
            </a:lvl1pPr>
          </a:lstStyle>
          <a:p>
            <a:r>
              <a:rPr lang="en-US" smtClean="0"/>
              <a:t>Click to edit Master title style</a:t>
            </a:r>
            <a:endParaRPr lang="en-US" dirty="0"/>
          </a:p>
        </p:txBody>
      </p:sp>
      <p:sp>
        <p:nvSpPr>
          <p:cNvPr id="3" name="Content Placeholder 2"/>
          <p:cNvSpPr>
            <a:spLocks noGrp="1"/>
          </p:cNvSpPr>
          <p:nvPr>
            <p:ph idx="1"/>
          </p:nvPr>
        </p:nvSpPr>
        <p:spPr>
          <a:xfrm>
            <a:off x="2974976" y="7218040"/>
            <a:ext cx="18434048" cy="5688632"/>
          </a:xfrm>
          <a:prstGeom prst="rect">
            <a:avLst/>
          </a:prstGeom>
        </p:spPr>
        <p:txBody>
          <a:bodyPr vert="horz"/>
          <a:lstStyle>
            <a:lvl1pPr>
              <a:defRPr sz="8000" spc="300">
                <a:latin typeface="Amatic SC Regular"/>
                <a:cs typeface="Amatic SC Regular"/>
              </a:defRPr>
            </a:lvl1pPr>
            <a:lvl2pPr>
              <a:defRPr spc="300">
                <a:latin typeface="Amatic SC Regular"/>
                <a:cs typeface="Amatic SC Regular"/>
              </a:defRPr>
            </a:lvl2pPr>
            <a:lvl3pPr>
              <a:defRPr spc="300">
                <a:latin typeface="Amatic SC Regular"/>
                <a:cs typeface="Amatic SC Regular"/>
              </a:defRPr>
            </a:lvl3pPr>
            <a:lvl4pPr>
              <a:defRPr spc="300">
                <a:latin typeface="Amatic SC Regular"/>
                <a:cs typeface="Amatic SC Regular"/>
              </a:defRPr>
            </a:lvl4pPr>
            <a:lvl5pPr>
              <a:defRPr spc="300">
                <a:latin typeface="Amatic SC Regular"/>
                <a:cs typeface="Amatic SC Regula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userDrawn="1"/>
        </p:nvPicPr>
        <p:blipFill>
          <a:blip r:embed="rId2"/>
          <a:stretch>
            <a:fillRect/>
          </a:stretch>
        </p:blipFill>
        <p:spPr>
          <a:xfrm>
            <a:off x="8242300" y="6731000"/>
            <a:ext cx="7899400" cy="254000"/>
          </a:xfrm>
          <a:prstGeom prst="rect">
            <a:avLst/>
          </a:prstGeom>
        </p:spPr>
      </p:pic>
    </p:spTree>
    <p:extLst>
      <p:ext uri="{BB962C8B-B14F-4D97-AF65-F5344CB8AC3E}">
        <p14:creationId xmlns:p14="http://schemas.microsoft.com/office/powerpoint/2010/main" val="1140766078"/>
      </p:ext>
    </p:extLst>
  </p:cSld>
  <p:clrMapOvr>
    <a:masterClrMapping/>
  </p:clrMapOvr>
  <p:transition spd="slow">
    <p:fade thruBlk="1"/>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18084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69306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71838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404984"/>
            <a:ext cx="19621500" cy="114300"/>
          </a:xfrm>
          <a:prstGeom prst="rect">
            <a:avLst/>
          </a:prstGeom>
        </p:spPr>
      </p:pic>
    </p:spTree>
    <p:extLst>
      <p:ext uri="{BB962C8B-B14F-4D97-AF65-F5344CB8AC3E}">
        <p14:creationId xmlns:p14="http://schemas.microsoft.com/office/powerpoint/2010/main" val="3637156035"/>
      </p:ext>
    </p:extLst>
  </p:cSld>
  <p:clrMapOvr>
    <a:masterClrMapping/>
  </p:clrMapOvr>
  <p:transition spd="med">
    <p:fade thruBlk="1"/>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913"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912"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13"/>
          </p:nvPr>
        </p:nvSpPr>
        <p:spPr>
          <a:xfrm>
            <a:off x="7511480"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4"/>
          </p:nvPr>
        </p:nvSpPr>
        <p:spPr>
          <a:xfrm>
            <a:off x="7511479"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5"/>
          </p:nvPr>
        </p:nvSpPr>
        <p:spPr>
          <a:xfrm>
            <a:off x="12840072"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6"/>
          </p:nvPr>
        </p:nvSpPr>
        <p:spPr>
          <a:xfrm>
            <a:off x="12840071"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7"/>
          </p:nvPr>
        </p:nvSpPr>
        <p:spPr>
          <a:xfrm>
            <a:off x="18024649"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8"/>
          </p:nvPr>
        </p:nvSpPr>
        <p:spPr>
          <a:xfrm>
            <a:off x="18024648"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Picture Placeholder 8"/>
          <p:cNvSpPr>
            <a:spLocks noGrp="1"/>
          </p:cNvSpPr>
          <p:nvPr>
            <p:ph type="pic" sz="quarter" idx="19"/>
          </p:nvPr>
        </p:nvSpPr>
        <p:spPr>
          <a:xfrm>
            <a:off x="239891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7511480"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2840072"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8024648"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326904" y="8946232"/>
            <a:ext cx="4013200" cy="114300"/>
          </a:xfrm>
          <a:prstGeom prst="rect">
            <a:avLst/>
          </a:prstGeom>
        </p:spPr>
      </p:pic>
      <p:pic>
        <p:nvPicPr>
          <p:cNvPr id="33" name="Picture 32"/>
          <p:cNvPicPr>
            <a:picLocks noChangeAspect="1"/>
          </p:cNvPicPr>
          <p:nvPr userDrawn="1"/>
        </p:nvPicPr>
        <p:blipFill>
          <a:blip r:embed="rId2"/>
          <a:stretch>
            <a:fillRect/>
          </a:stretch>
        </p:blipFill>
        <p:spPr>
          <a:xfrm>
            <a:off x="7439472" y="8946232"/>
            <a:ext cx="4013200" cy="114300"/>
          </a:xfrm>
          <a:prstGeom prst="rect">
            <a:avLst/>
          </a:prstGeom>
        </p:spPr>
      </p:pic>
      <p:pic>
        <p:nvPicPr>
          <p:cNvPr id="35" name="Picture 34"/>
          <p:cNvPicPr>
            <a:picLocks noChangeAspect="1"/>
          </p:cNvPicPr>
          <p:nvPr userDrawn="1"/>
        </p:nvPicPr>
        <p:blipFill>
          <a:blip r:embed="rId2"/>
          <a:stretch>
            <a:fillRect/>
          </a:stretch>
        </p:blipFill>
        <p:spPr>
          <a:xfrm>
            <a:off x="12787312" y="8946232"/>
            <a:ext cx="4013200" cy="114300"/>
          </a:xfrm>
          <a:prstGeom prst="rect">
            <a:avLst/>
          </a:prstGeom>
        </p:spPr>
      </p:pic>
      <p:pic>
        <p:nvPicPr>
          <p:cNvPr id="36" name="Picture 35"/>
          <p:cNvPicPr>
            <a:picLocks noChangeAspect="1"/>
          </p:cNvPicPr>
          <p:nvPr userDrawn="1"/>
        </p:nvPicPr>
        <p:blipFill>
          <a:blip r:embed="rId2"/>
          <a:stretch>
            <a:fillRect/>
          </a:stretch>
        </p:blipFill>
        <p:spPr>
          <a:xfrm>
            <a:off x="17971888" y="8946232"/>
            <a:ext cx="4013200" cy="114300"/>
          </a:xfrm>
          <a:prstGeom prst="rect">
            <a:avLst/>
          </a:prstGeom>
        </p:spPr>
      </p:pic>
    </p:spTree>
    <p:extLst>
      <p:ext uri="{BB962C8B-B14F-4D97-AF65-F5344CB8AC3E}">
        <p14:creationId xmlns:p14="http://schemas.microsoft.com/office/powerpoint/2010/main" val="478269297"/>
      </p:ext>
    </p:extLst>
  </p:cSld>
  <p:clrMapOvr>
    <a:masterClrMapping/>
  </p:clrMapOvr>
  <p:transition spd="med">
    <p:fade thruBlk="1"/>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images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14544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14544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13"/>
          </p:nvPr>
        </p:nvSpPr>
        <p:spPr>
          <a:xfrm>
            <a:off x="5832601"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4"/>
          </p:nvPr>
        </p:nvSpPr>
        <p:spPr>
          <a:xfrm>
            <a:off x="5832600"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5"/>
          </p:nvPr>
        </p:nvSpPr>
        <p:spPr>
          <a:xfrm>
            <a:off x="1017597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6"/>
          </p:nvPr>
        </p:nvSpPr>
        <p:spPr>
          <a:xfrm>
            <a:off x="1017597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7"/>
          </p:nvPr>
        </p:nvSpPr>
        <p:spPr>
          <a:xfrm>
            <a:off x="14568265"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8"/>
          </p:nvPr>
        </p:nvSpPr>
        <p:spPr>
          <a:xfrm>
            <a:off x="14568264"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Picture Placeholder 8"/>
          <p:cNvSpPr>
            <a:spLocks noGrp="1"/>
          </p:cNvSpPr>
          <p:nvPr>
            <p:ph type="pic" sz="quarter" idx="19"/>
          </p:nvPr>
        </p:nvSpPr>
        <p:spPr>
          <a:xfrm>
            <a:off x="14544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8" name="Picture Placeholder 8"/>
          <p:cNvSpPr>
            <a:spLocks noGrp="1"/>
          </p:cNvSpPr>
          <p:nvPr>
            <p:ph type="pic" sz="quarter" idx="20"/>
          </p:nvPr>
        </p:nvSpPr>
        <p:spPr>
          <a:xfrm>
            <a:off x="5832601"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29" name="Picture Placeholder 8"/>
          <p:cNvSpPr>
            <a:spLocks noGrp="1"/>
          </p:cNvSpPr>
          <p:nvPr>
            <p:ph type="pic" sz="quarter" idx="21"/>
          </p:nvPr>
        </p:nvSpPr>
        <p:spPr>
          <a:xfrm>
            <a:off x="10175975"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0" name="Picture Placeholder 8"/>
          <p:cNvSpPr>
            <a:spLocks noGrp="1"/>
          </p:cNvSpPr>
          <p:nvPr>
            <p:ph type="pic" sz="quarter" idx="22"/>
          </p:nvPr>
        </p:nvSpPr>
        <p:spPr>
          <a:xfrm>
            <a:off x="14568264"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6" name="Text Placeholder 12"/>
          <p:cNvSpPr>
            <a:spLocks noGrp="1"/>
          </p:cNvSpPr>
          <p:nvPr>
            <p:ph type="body" sz="quarter" idx="23"/>
          </p:nvPr>
        </p:nvSpPr>
        <p:spPr>
          <a:xfrm>
            <a:off x="18910424" y="8010128"/>
            <a:ext cx="3888432" cy="792088"/>
          </a:xfrm>
          <a:prstGeom prst="rect">
            <a:avLst/>
          </a:prstGeom>
        </p:spPr>
        <p:txBody>
          <a:bodyPr vert="horz" anchor="b"/>
          <a:lstStyle>
            <a:lvl1pPr marL="0" indent="0">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7" name="Text Placeholder 12"/>
          <p:cNvSpPr>
            <a:spLocks noGrp="1"/>
          </p:cNvSpPr>
          <p:nvPr>
            <p:ph type="body" sz="quarter" idx="24"/>
          </p:nvPr>
        </p:nvSpPr>
        <p:spPr>
          <a:xfrm>
            <a:off x="18910423" y="9162256"/>
            <a:ext cx="3888432" cy="2016224"/>
          </a:xfrm>
          <a:prstGeom prst="rect">
            <a:avLst/>
          </a:prstGeom>
        </p:spPr>
        <p:txBody>
          <a:bodyPr vert="horz" anchor="t"/>
          <a:lstStyle>
            <a:lvl1pPr marL="0" indent="0">
              <a:lnSpc>
                <a:spcPct val="100000"/>
              </a:lnSpc>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8" name="Picture Placeholder 8"/>
          <p:cNvSpPr>
            <a:spLocks noGrp="1"/>
          </p:cNvSpPr>
          <p:nvPr>
            <p:ph type="pic" sz="quarter" idx="25"/>
          </p:nvPr>
        </p:nvSpPr>
        <p:spPr>
          <a:xfrm>
            <a:off x="18910423" y="3257600"/>
            <a:ext cx="3889176" cy="4680519"/>
          </a:xfrm>
          <a:prstGeom prst="rect">
            <a:avLst/>
          </a:prstGeom>
          <a:effectLst>
            <a:outerShdw blurRad="50800" dist="38100" dir="2700000" algn="tl" rotWithShape="0">
              <a:prstClr val="black">
                <a:alpha val="40000"/>
              </a:prstClr>
            </a:outerShdw>
          </a:effectLst>
        </p:spPr>
        <p:txBody>
          <a:bodyPr vert="horz"/>
          <a:lstStyle/>
          <a:p>
            <a:endParaRPr lang="en-US"/>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390800" y="8903940"/>
            <a:ext cx="4013200" cy="114300"/>
          </a:xfrm>
          <a:prstGeom prst="rect">
            <a:avLst/>
          </a:prstGeom>
        </p:spPr>
      </p:pic>
      <p:pic>
        <p:nvPicPr>
          <p:cNvPr id="41" name="Picture 40"/>
          <p:cNvPicPr>
            <a:picLocks noChangeAspect="1"/>
          </p:cNvPicPr>
          <p:nvPr userDrawn="1"/>
        </p:nvPicPr>
        <p:blipFill>
          <a:blip r:embed="rId2"/>
          <a:stretch>
            <a:fillRect/>
          </a:stretch>
        </p:blipFill>
        <p:spPr>
          <a:xfrm flipV="1">
            <a:off x="10115550" y="8874224"/>
            <a:ext cx="4013200" cy="173732"/>
          </a:xfrm>
          <a:prstGeom prst="rect">
            <a:avLst/>
          </a:prstGeom>
        </p:spPr>
      </p:pic>
      <p:pic>
        <p:nvPicPr>
          <p:cNvPr id="43" name="Picture 42"/>
          <p:cNvPicPr>
            <a:picLocks noChangeAspect="1"/>
          </p:cNvPicPr>
          <p:nvPr userDrawn="1"/>
        </p:nvPicPr>
        <p:blipFill>
          <a:blip r:embed="rId2"/>
          <a:stretch>
            <a:fillRect/>
          </a:stretch>
        </p:blipFill>
        <p:spPr>
          <a:xfrm>
            <a:off x="5802536" y="8903940"/>
            <a:ext cx="4013200" cy="114300"/>
          </a:xfrm>
          <a:prstGeom prst="rect">
            <a:avLst/>
          </a:prstGeom>
        </p:spPr>
      </p:pic>
      <p:pic>
        <p:nvPicPr>
          <p:cNvPr id="44" name="Picture 43"/>
          <p:cNvPicPr>
            <a:picLocks noChangeAspect="1"/>
          </p:cNvPicPr>
          <p:nvPr userDrawn="1"/>
        </p:nvPicPr>
        <p:blipFill>
          <a:blip r:embed="rId2"/>
          <a:stretch>
            <a:fillRect/>
          </a:stretch>
        </p:blipFill>
        <p:spPr>
          <a:xfrm flipV="1">
            <a:off x="14496256" y="8874224"/>
            <a:ext cx="4013200" cy="173732"/>
          </a:xfrm>
          <a:prstGeom prst="rect">
            <a:avLst/>
          </a:prstGeom>
        </p:spPr>
      </p:pic>
      <p:pic>
        <p:nvPicPr>
          <p:cNvPr id="45" name="Picture 44"/>
          <p:cNvPicPr>
            <a:picLocks noChangeAspect="1"/>
          </p:cNvPicPr>
          <p:nvPr userDrawn="1"/>
        </p:nvPicPr>
        <p:blipFill>
          <a:blip r:embed="rId2"/>
          <a:stretch>
            <a:fillRect/>
          </a:stretch>
        </p:blipFill>
        <p:spPr>
          <a:xfrm flipV="1">
            <a:off x="18816736" y="8874224"/>
            <a:ext cx="4013200" cy="173732"/>
          </a:xfrm>
          <a:prstGeom prst="rect">
            <a:avLst/>
          </a:prstGeom>
        </p:spPr>
      </p:pic>
    </p:spTree>
    <p:extLst>
      <p:ext uri="{BB962C8B-B14F-4D97-AF65-F5344CB8AC3E}">
        <p14:creationId xmlns:p14="http://schemas.microsoft.com/office/powerpoint/2010/main" val="2876055937"/>
      </p:ext>
    </p:extLst>
  </p:cSld>
  <p:clrMapOvr>
    <a:masterClrMapping/>
  </p:clrMapOvr>
  <p:transition spd="med">
    <p:fade thruBlk="1"/>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10" name="Media Placeholder 9"/>
          <p:cNvSpPr>
            <a:spLocks noGrp="1"/>
          </p:cNvSpPr>
          <p:nvPr>
            <p:ph type="media" sz="quarter" idx="13"/>
          </p:nvPr>
        </p:nvSpPr>
        <p:spPr>
          <a:xfrm>
            <a:off x="6288088" y="2754313"/>
            <a:ext cx="11807825" cy="7775575"/>
          </a:xfrm>
          <a:prstGeom prst="rect">
            <a:avLst/>
          </a:prstGeom>
        </p:spPr>
        <p:txBody>
          <a:bodyPr vert="horz"/>
          <a:lstStyle/>
          <a:p>
            <a:endParaRPr lang="en-US"/>
          </a:p>
        </p:txBody>
      </p:sp>
      <p:sp>
        <p:nvSpPr>
          <p:cNvPr id="4" name="Title 3"/>
          <p:cNvSpPr>
            <a:spLocks noGrp="1"/>
          </p:cNvSpPr>
          <p:nvPr>
            <p:ph type="title" hasCustomPrompt="1"/>
          </p:nvPr>
        </p:nvSpPr>
        <p:spPr/>
        <p:txBody>
          <a:bodyPr/>
          <a:lstStyle/>
          <a:p>
            <a:r>
              <a:rPr lang="en-US" dirty="0" smtClean="0"/>
              <a:t>CLICK TO EDIT MASTER TITLE STYLE</a:t>
            </a:r>
            <a:endParaRPr lang="en-US" dirty="0"/>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229679179"/>
      </p:ext>
    </p:extLst>
  </p:cSld>
  <p:clrMapOvr>
    <a:masterClrMapping/>
  </p:clrMapOvr>
  <p:transition spd="med">
    <p:fade thruBlk="1"/>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Case Stud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536892" cy="1701800"/>
          </a:xfrm>
        </p:spPr>
        <p:txBody>
          <a:bodyPr/>
          <a:lstStyle/>
          <a:p>
            <a:r>
              <a:rPr lang="en-US" dirty="0" smtClean="0"/>
              <a:t>CLICK TO EDIT MASTER TITLE STYLE</a:t>
            </a:r>
            <a:endParaRPr lang="en-US" dirty="0"/>
          </a:p>
        </p:txBody>
      </p:sp>
      <p:sp>
        <p:nvSpPr>
          <p:cNvPr id="6" name="Media Placeholder 9"/>
          <p:cNvSpPr>
            <a:spLocks noGrp="1"/>
          </p:cNvSpPr>
          <p:nvPr>
            <p:ph type="media" sz="quarter" idx="13"/>
          </p:nvPr>
        </p:nvSpPr>
        <p:spPr>
          <a:xfrm>
            <a:off x="1318792" y="2754313"/>
            <a:ext cx="11807825" cy="7775575"/>
          </a:xfrm>
          <a:prstGeom prst="rect">
            <a:avLst/>
          </a:prstGeom>
        </p:spPr>
        <p:txBody>
          <a:bodyPr vert="horz"/>
          <a:lstStyle/>
          <a:p>
            <a:endParaRPr lang="en-US"/>
          </a:p>
        </p:txBody>
      </p:sp>
      <p:sp>
        <p:nvSpPr>
          <p:cNvPr id="11"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812414564"/>
      </p:ext>
    </p:extLst>
  </p:cSld>
  <p:clrMapOvr>
    <a:masterClrMapping/>
  </p:clrMapOvr>
  <p:transition spd="med">
    <p:fade thruBlk="1"/>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1318792" y="2753544"/>
            <a:ext cx="11809833" cy="7776344"/>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13" name="Text Placeholder 12"/>
          <p:cNvSpPr>
            <a:spLocks noGrp="1"/>
          </p:cNvSpPr>
          <p:nvPr>
            <p:ph type="body" sz="quarter" idx="14"/>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5"/>
          </p:nvPr>
        </p:nvSpPr>
        <p:spPr>
          <a:xfrm>
            <a:off x="13632161" y="6785992"/>
            <a:ext cx="9289032" cy="374389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6"/>
          </p:nvPr>
        </p:nvSpPr>
        <p:spPr>
          <a:xfrm>
            <a:off x="13632161" y="419370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7"/>
          </p:nvPr>
        </p:nvSpPr>
        <p:spPr>
          <a:xfrm>
            <a:off x="13632161" y="563386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04723290"/>
      </p:ext>
    </p:extLst>
  </p:cSld>
  <p:clrMapOvr>
    <a:masterClrMapping/>
  </p:clrMapOvr>
  <p:transition spd="med">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mage Case Study">
    <p:spTree>
      <p:nvGrpSpPr>
        <p:cNvPr id="1" name=""/>
        <p:cNvGrpSpPr/>
        <p:nvPr/>
      </p:nvGrpSpPr>
      <p:grpSpPr>
        <a:xfrm>
          <a:off x="0" y="0"/>
          <a:ext cx="0" cy="0"/>
          <a:chOff x="0" y="0"/>
          <a:chExt cx="0" cy="0"/>
        </a:xfrm>
      </p:grpSpPr>
      <p:sp>
        <p:nvSpPr>
          <p:cNvPr id="12" name="Picture Placeholder 11"/>
          <p:cNvSpPr>
            <a:spLocks noGrp="1"/>
          </p:cNvSpPr>
          <p:nvPr>
            <p:ph type="pic" sz="quarter" idx="18"/>
          </p:nvPr>
        </p:nvSpPr>
        <p:spPr>
          <a:xfrm>
            <a:off x="7511480" y="2753544"/>
            <a:ext cx="5617145" cy="3672408"/>
          </a:xfrm>
          <a:prstGeom prst="rect">
            <a:avLst/>
          </a:prstGeom>
        </p:spPr>
        <p:txBody>
          <a:bodyPr vert="horz"/>
          <a:lstStyle/>
          <a:p>
            <a:endParaRPr lang="en-US"/>
          </a:p>
        </p:txBody>
      </p:sp>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8"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1" name="Picture Placeholder 11"/>
          <p:cNvSpPr>
            <a:spLocks noGrp="1"/>
          </p:cNvSpPr>
          <p:nvPr>
            <p:ph type="pic" sz="quarter" idx="19"/>
          </p:nvPr>
        </p:nvSpPr>
        <p:spPr>
          <a:xfrm>
            <a:off x="7511480" y="6857480"/>
            <a:ext cx="5617145" cy="3672408"/>
          </a:xfrm>
          <a:prstGeom prst="rect">
            <a:avLst/>
          </a:prstGeom>
        </p:spPr>
        <p:txBody>
          <a:bodyPr vert="horz"/>
          <a:lstStyle/>
          <a:p>
            <a:endParaRPr lang="en-US"/>
          </a:p>
        </p:txBody>
      </p:sp>
      <p:sp>
        <p:nvSpPr>
          <p:cNvPr id="13" name="Picture Placeholder 11"/>
          <p:cNvSpPr>
            <a:spLocks noGrp="1"/>
          </p:cNvSpPr>
          <p:nvPr>
            <p:ph type="pic" sz="quarter" idx="20"/>
          </p:nvPr>
        </p:nvSpPr>
        <p:spPr>
          <a:xfrm>
            <a:off x="1390800" y="2753544"/>
            <a:ext cx="5617145" cy="7776344"/>
          </a:xfrm>
          <a:prstGeom prst="rect">
            <a:avLst/>
          </a:prstGeom>
        </p:spPr>
        <p:txBody>
          <a:bodyPr vert="horz"/>
          <a:lstStyle/>
          <a:p>
            <a:endParaRPr lang="en-US"/>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516768102"/>
      </p:ext>
    </p:extLst>
  </p:cSld>
  <p:clrMapOvr>
    <a:masterClrMapping/>
  </p:clrMapOvr>
  <p:transition spd="med">
    <p:fade thruBlk="1"/>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84300" y="584200"/>
            <a:ext cx="21464884" cy="1701800"/>
          </a:xfrm>
        </p:spPr>
        <p:txBody>
          <a:bodyPr/>
          <a:lstStyle/>
          <a:p>
            <a:r>
              <a:rPr lang="en-US" dirty="0" smtClean="0"/>
              <a:t>CLICK TO EDIT MASTER TITLE STYLE</a:t>
            </a:r>
            <a:endParaRPr lang="en-US" dirty="0"/>
          </a:p>
        </p:txBody>
      </p:sp>
      <p:sp>
        <p:nvSpPr>
          <p:cNvPr id="8" name="Picture Placeholder 11"/>
          <p:cNvSpPr>
            <a:spLocks noGrp="1"/>
          </p:cNvSpPr>
          <p:nvPr>
            <p:ph type="pic" sz="quarter" idx="20"/>
          </p:nvPr>
        </p:nvSpPr>
        <p:spPr>
          <a:xfrm>
            <a:off x="1390800" y="2753544"/>
            <a:ext cx="10513168" cy="7776344"/>
          </a:xfrm>
          <a:prstGeom prst="rect">
            <a:avLst/>
          </a:prstGeom>
        </p:spPr>
        <p:txBody>
          <a:bodyPr vert="horz"/>
          <a:lstStyle/>
          <a:p>
            <a:endParaRPr lang="en-US"/>
          </a:p>
        </p:txBody>
      </p:sp>
      <p:sp>
        <p:nvSpPr>
          <p:cNvPr id="9" name="Picture Placeholder 11"/>
          <p:cNvSpPr>
            <a:spLocks noGrp="1"/>
          </p:cNvSpPr>
          <p:nvPr>
            <p:ph type="pic" sz="quarter" idx="21"/>
          </p:nvPr>
        </p:nvSpPr>
        <p:spPr>
          <a:xfrm>
            <a:off x="12336016" y="2753544"/>
            <a:ext cx="10513168" cy="7776344"/>
          </a:xfrm>
          <a:prstGeom prst="rect">
            <a:avLst/>
          </a:prstGeom>
        </p:spPr>
        <p:txBody>
          <a:bodyPr vert="horz"/>
          <a:lstStyle/>
          <a:p>
            <a:endParaRPr lang="en-US"/>
          </a:p>
        </p:txBody>
      </p:sp>
      <p:sp>
        <p:nvSpPr>
          <p:cNvPr id="1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50106209"/>
      </p:ext>
    </p:extLst>
  </p:cSld>
  <p:clrMapOvr>
    <a:masterClrMapping/>
  </p:clrMapOvr>
  <p:transition spd="med">
    <p:fade thruBlk="1"/>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 Big Image">
    <p:spTree>
      <p:nvGrpSpPr>
        <p:cNvPr id="1" name=""/>
        <p:cNvGrpSpPr/>
        <p:nvPr/>
      </p:nvGrpSpPr>
      <p:grpSpPr>
        <a:xfrm>
          <a:off x="0" y="0"/>
          <a:ext cx="0" cy="0"/>
          <a:chOff x="0" y="0"/>
          <a:chExt cx="0" cy="0"/>
        </a:xfrm>
      </p:grpSpPr>
      <p:sp>
        <p:nvSpPr>
          <p:cNvPr id="6" name="Picture Placeholder 11"/>
          <p:cNvSpPr>
            <a:spLocks noGrp="1"/>
          </p:cNvSpPr>
          <p:nvPr>
            <p:ph type="pic" sz="quarter" idx="20"/>
          </p:nvPr>
        </p:nvSpPr>
        <p:spPr>
          <a:xfrm>
            <a:off x="0" y="0"/>
            <a:ext cx="24384000" cy="13716000"/>
          </a:xfrm>
          <a:prstGeom prst="rect">
            <a:avLst/>
          </a:prstGeom>
        </p:spPr>
        <p:txBody>
          <a:bodyPr vert="horz"/>
          <a:lstStyle/>
          <a:p>
            <a:endParaRPr lang="en-US"/>
          </a:p>
        </p:txBody>
      </p:sp>
      <p:sp>
        <p:nvSpPr>
          <p:cNvPr id="1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3130234101"/>
      </p:ext>
    </p:extLst>
  </p:cSld>
  <p:clrMapOvr>
    <a:masterClrMapping/>
  </p:clrMapOvr>
  <p:transition spd="med">
    <p:fade thruBlk="1"/>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Though Bubbles">
    <p:spTree>
      <p:nvGrpSpPr>
        <p:cNvPr id="1" name=""/>
        <p:cNvGrpSpPr/>
        <p:nvPr/>
      </p:nvGrpSpPr>
      <p:grpSpPr>
        <a:xfrm>
          <a:off x="0" y="0"/>
          <a:ext cx="0" cy="0"/>
          <a:chOff x="0" y="0"/>
          <a:chExt cx="0" cy="0"/>
        </a:xfrm>
      </p:grpSpPr>
      <p:sp>
        <p:nvSpPr>
          <p:cNvPr id="30" name="Oval Callout 29"/>
          <p:cNvSpPr/>
          <p:nvPr userDrawn="1"/>
        </p:nvSpPr>
        <p:spPr bwMode="auto">
          <a:xfrm>
            <a:off x="16728504" y="3041576"/>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3041576"/>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3041576"/>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2686944"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4"/>
          </p:nvPr>
        </p:nvSpPr>
        <p:spPr>
          <a:xfrm>
            <a:off x="2686944"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5"/>
          </p:nvPr>
        </p:nvSpPr>
        <p:spPr>
          <a:xfrm>
            <a:off x="9854916"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6"/>
          </p:nvPr>
        </p:nvSpPr>
        <p:spPr>
          <a:xfrm>
            <a:off x="9854915"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7"/>
          </p:nvPr>
        </p:nvSpPr>
        <p:spPr>
          <a:xfrm>
            <a:off x="17075113" y="7218040"/>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8"/>
          </p:nvPr>
        </p:nvSpPr>
        <p:spPr>
          <a:xfrm>
            <a:off x="17075112" y="8370168"/>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9"/>
          </p:nvPr>
        </p:nvSpPr>
        <p:spPr>
          <a:xfrm>
            <a:off x="2686944"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0"/>
          </p:nvPr>
        </p:nvSpPr>
        <p:spPr>
          <a:xfrm>
            <a:off x="9780303" y="3977680"/>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1"/>
          </p:nvPr>
        </p:nvSpPr>
        <p:spPr>
          <a:xfrm>
            <a:off x="17016536" y="3977680"/>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8154144"/>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8154144"/>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8154144"/>
            <a:ext cx="4851400" cy="114300"/>
          </a:xfrm>
          <a:prstGeom prst="rect">
            <a:avLst/>
          </a:prstGeom>
        </p:spPr>
      </p:pic>
    </p:spTree>
    <p:extLst>
      <p:ext uri="{BB962C8B-B14F-4D97-AF65-F5344CB8AC3E}">
        <p14:creationId xmlns:p14="http://schemas.microsoft.com/office/powerpoint/2010/main" val="3745548756"/>
      </p:ext>
    </p:extLst>
  </p:cSld>
  <p:clrMapOvr>
    <a:masterClrMapping/>
  </p:clrMapOvr>
  <p:transition spd="med">
    <p:fade thruBlk="1"/>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Numbered 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0800" y="2393504"/>
            <a:ext cx="21602400" cy="8208912"/>
          </a:xfrm>
          <a:prstGeom prst="rect">
            <a:avLst/>
          </a:prstGeom>
        </p:spPr>
        <p:txBody>
          <a:bodyPr vert="horz" anchor="ctr"/>
          <a:lstStyle>
            <a:lvl1pPr algn="ctr">
              <a:lnSpc>
                <a:spcPct val="100000"/>
              </a:lnSpc>
              <a:defRPr sz="15000" baseline="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5" name="Rectangle 1"/>
          <p:cNvSpPr>
            <a:spLocks noGrp="1" noChangeArrowheads="1"/>
          </p:cNvSpPr>
          <p:nvPr>
            <p:ph type="title" hasCustomPrompt="1"/>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defRPr sz="9600" spc="300">
                <a:latin typeface="Sketch Gothic Light"/>
                <a:cs typeface="Sketch Gothic Light"/>
              </a:defRPr>
            </a:lvl1pPr>
          </a:lstStyle>
          <a:p>
            <a:pPr lvl="0"/>
            <a:r>
              <a:rPr lang="en-US" dirty="0" smtClean="0">
                <a:sym typeface="Amatic SC Bold" charset="0"/>
              </a:rPr>
              <a:t>CLICK TO EDIT MASTER TITLE STYLE</a:t>
            </a:r>
            <a:endParaRPr lang="en-US" dirty="0">
              <a:sym typeface="Amatic SC Bold" charset="0"/>
            </a:endParaRPr>
          </a:p>
        </p:txBody>
      </p:sp>
      <p:sp>
        <p:nvSpPr>
          <p:cNvPr id="16" name="Text Placeholder 15"/>
          <p:cNvSpPr>
            <a:spLocks noGrp="1"/>
          </p:cNvSpPr>
          <p:nvPr>
            <p:ph type="body" sz="quarter" idx="10" hasCustomPrompt="1"/>
          </p:nvPr>
        </p:nvSpPr>
        <p:spPr>
          <a:xfrm>
            <a:off x="22057096" y="161256"/>
            <a:ext cx="2326904" cy="2681536"/>
          </a:xfrm>
          <a:prstGeom prst="rect">
            <a:avLst/>
          </a:prstGeom>
        </p:spPr>
        <p:txBody>
          <a:bodyPr vert="horz"/>
          <a:lstStyle>
            <a:lvl1pPr>
              <a:defRPr sz="15000">
                <a:latin typeface="Sketch Gothic Light"/>
                <a:cs typeface="Sketch Gothic Light"/>
              </a:defRPr>
            </a:lvl1pPr>
            <a:lvl2pPr>
              <a:defRPr sz="15000">
                <a:latin typeface="Sketch Gothic Light"/>
                <a:cs typeface="Sketch Gothic Light"/>
              </a:defRPr>
            </a:lvl2pPr>
            <a:lvl3pPr>
              <a:defRPr sz="15000">
                <a:latin typeface="Sketch Gothic Light"/>
                <a:cs typeface="Sketch Gothic Light"/>
              </a:defRPr>
            </a:lvl3pPr>
            <a:lvl4pPr>
              <a:defRPr sz="15000">
                <a:latin typeface="Sketch Gothic Light"/>
                <a:cs typeface="Sketch Gothic Light"/>
              </a:defRPr>
            </a:lvl4pPr>
            <a:lvl5pPr>
              <a:defRPr sz="15000">
                <a:latin typeface="Sketch Gothic Light"/>
                <a:cs typeface="Sketch Gothic Ligh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530064812"/>
      </p:ext>
    </p:extLst>
  </p:cSld>
  <p:clrMapOvr>
    <a:masterClrMapping/>
  </p:clrMapOvr>
  <p:transition spd="slow">
    <p:fade thruBlk="1"/>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hree Though Bubbles_down">
    <p:spTree>
      <p:nvGrpSpPr>
        <p:cNvPr id="1" name=""/>
        <p:cNvGrpSpPr/>
        <p:nvPr/>
      </p:nvGrpSpPr>
      <p:grpSpPr>
        <a:xfrm>
          <a:off x="0" y="0"/>
          <a:ext cx="0" cy="0"/>
          <a:chOff x="0" y="0"/>
          <a:chExt cx="0" cy="0"/>
        </a:xfrm>
      </p:grpSpPr>
      <p:sp>
        <p:nvSpPr>
          <p:cNvPr id="30" name="Oval Callout 29"/>
          <p:cNvSpPr/>
          <p:nvPr userDrawn="1"/>
        </p:nvSpPr>
        <p:spPr bwMode="auto">
          <a:xfrm>
            <a:off x="16728504" y="4725998"/>
            <a:ext cx="5184576" cy="3528392"/>
          </a:xfrm>
          <a:prstGeom prst="wedgeEllipseCallout">
            <a:avLst>
              <a:gd name="adj1" fmla="val 1552"/>
              <a:gd name="adj2" fmla="val 63400"/>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Callout 27"/>
          <p:cNvSpPr/>
          <p:nvPr userDrawn="1"/>
        </p:nvSpPr>
        <p:spPr bwMode="auto">
          <a:xfrm>
            <a:off x="2398912" y="4725998"/>
            <a:ext cx="5184576" cy="3528392"/>
          </a:xfrm>
          <a:prstGeom prst="wedgeEllipseCallout">
            <a:avLst>
              <a:gd name="adj1" fmla="val 1552"/>
              <a:gd name="adj2" fmla="val 63400"/>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Oval Callout 28"/>
          <p:cNvSpPr/>
          <p:nvPr userDrawn="1"/>
        </p:nvSpPr>
        <p:spPr bwMode="auto">
          <a:xfrm>
            <a:off x="9599712" y="4725998"/>
            <a:ext cx="5184576" cy="3528392"/>
          </a:xfrm>
          <a:prstGeom prst="wedgeEllipseCallout">
            <a:avLst>
              <a:gd name="adj1" fmla="val 1552"/>
              <a:gd name="adj2" fmla="val 63400"/>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3"/>
          </p:nvPr>
        </p:nvSpPr>
        <p:spPr>
          <a:xfrm>
            <a:off x="2686944"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4"/>
          </p:nvPr>
        </p:nvSpPr>
        <p:spPr>
          <a:xfrm>
            <a:off x="2686944"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5"/>
          </p:nvPr>
        </p:nvSpPr>
        <p:spPr>
          <a:xfrm>
            <a:off x="9854916"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6"/>
          </p:nvPr>
        </p:nvSpPr>
        <p:spPr>
          <a:xfrm>
            <a:off x="9854915"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7"/>
          </p:nvPr>
        </p:nvSpPr>
        <p:spPr>
          <a:xfrm>
            <a:off x="17075113" y="8902462"/>
            <a:ext cx="4680519"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8"/>
          </p:nvPr>
        </p:nvSpPr>
        <p:spPr>
          <a:xfrm>
            <a:off x="17075112" y="10054590"/>
            <a:ext cx="4680520"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9"/>
          </p:nvPr>
        </p:nvSpPr>
        <p:spPr>
          <a:xfrm>
            <a:off x="2686944"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0"/>
          </p:nvPr>
        </p:nvSpPr>
        <p:spPr>
          <a:xfrm>
            <a:off x="9780303" y="5662102"/>
            <a:ext cx="4680519" cy="1584176"/>
          </a:xfrm>
          <a:prstGeom prst="rect">
            <a:avLst/>
          </a:prstGeom>
        </p:spPr>
        <p:txBody>
          <a:bodyPr vert="horz" anchor="ctr"/>
          <a:lstStyle>
            <a:lvl1pPr marL="0" indent="0" algn="ctr">
              <a:spcBef>
                <a:spcPts val="3500"/>
              </a:spcBef>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1"/>
          </p:nvPr>
        </p:nvSpPr>
        <p:spPr>
          <a:xfrm>
            <a:off x="17016536" y="5662102"/>
            <a:ext cx="4680519" cy="1584176"/>
          </a:xfrm>
          <a:prstGeom prst="rect">
            <a:avLst/>
          </a:prstGeom>
        </p:spPr>
        <p:txBody>
          <a:bodyPr vert="horz" anchor="ctr"/>
          <a:lstStyle>
            <a:lvl1pPr marL="0" indent="0" algn="ctr">
              <a:spcBef>
                <a:spcPts val="3500"/>
              </a:spcBef>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3"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9769475" y="9838566"/>
            <a:ext cx="4851400" cy="114300"/>
          </a:xfrm>
          <a:prstGeom prst="rect">
            <a:avLst/>
          </a:prstGeom>
        </p:spPr>
      </p:pic>
      <p:pic>
        <p:nvPicPr>
          <p:cNvPr id="24" name="Picture 23"/>
          <p:cNvPicPr>
            <a:picLocks noChangeAspect="1"/>
          </p:cNvPicPr>
          <p:nvPr userDrawn="1"/>
        </p:nvPicPr>
        <p:blipFill>
          <a:blip r:embed="rId5"/>
          <a:stretch>
            <a:fillRect/>
          </a:stretch>
        </p:blipFill>
        <p:spPr>
          <a:xfrm>
            <a:off x="2614936" y="9838566"/>
            <a:ext cx="4851400" cy="114300"/>
          </a:xfrm>
          <a:prstGeom prst="rect">
            <a:avLst/>
          </a:prstGeom>
        </p:spPr>
      </p:pic>
      <p:pic>
        <p:nvPicPr>
          <p:cNvPr id="26" name="Picture 25"/>
          <p:cNvPicPr>
            <a:picLocks noChangeAspect="1"/>
          </p:cNvPicPr>
          <p:nvPr userDrawn="1"/>
        </p:nvPicPr>
        <p:blipFill>
          <a:blip r:embed="rId5"/>
          <a:stretch>
            <a:fillRect/>
          </a:stretch>
        </p:blipFill>
        <p:spPr>
          <a:xfrm>
            <a:off x="16989672" y="9838566"/>
            <a:ext cx="4851400" cy="114300"/>
          </a:xfrm>
          <a:prstGeom prst="rect">
            <a:avLst/>
          </a:prstGeom>
        </p:spPr>
      </p:pic>
    </p:spTree>
    <p:extLst>
      <p:ext uri="{BB962C8B-B14F-4D97-AF65-F5344CB8AC3E}">
        <p14:creationId xmlns:p14="http://schemas.microsoft.com/office/powerpoint/2010/main" val="3689604581"/>
      </p:ext>
    </p:extLst>
  </p:cSld>
  <p:clrMapOvr>
    <a:masterClrMapping/>
  </p:clrMapOvr>
  <p:transition spd="med">
    <p:fade thruBlk="1"/>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Step Bubble Process">
    <p:spTree>
      <p:nvGrpSpPr>
        <p:cNvPr id="1" name=""/>
        <p:cNvGrpSpPr/>
        <p:nvPr/>
      </p:nvGrpSpPr>
      <p:grpSpPr>
        <a:xfrm>
          <a:off x="0" y="0"/>
          <a:ext cx="0" cy="0"/>
          <a:chOff x="0" y="0"/>
          <a:chExt cx="0" cy="0"/>
        </a:xfrm>
      </p:grpSpPr>
      <p:sp>
        <p:nvSpPr>
          <p:cNvPr id="49" name="Oval 48"/>
          <p:cNvSpPr/>
          <p:nvPr userDrawn="1"/>
        </p:nvSpPr>
        <p:spPr bwMode="auto">
          <a:xfrm>
            <a:off x="18024648" y="2825552"/>
            <a:ext cx="3744416" cy="3744416"/>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8" name="Oval 47"/>
          <p:cNvSpPr/>
          <p:nvPr userDrawn="1"/>
        </p:nvSpPr>
        <p:spPr bwMode="auto">
          <a:xfrm>
            <a:off x="12840072" y="2825552"/>
            <a:ext cx="3744416" cy="3744416"/>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Oval 46"/>
          <p:cNvSpPr/>
          <p:nvPr userDrawn="1"/>
        </p:nvSpPr>
        <p:spPr bwMode="auto">
          <a:xfrm>
            <a:off x="7655496" y="2825552"/>
            <a:ext cx="3744416" cy="3744416"/>
          </a:xfrm>
          <a:prstGeom prst="ellipse">
            <a:avLst/>
          </a:prstGeom>
          <a:blipFill rotWithShape="1">
            <a:blip r:embed="rId4"/>
            <a:tile tx="0" ty="0" sx="100000" sy="100000" flip="none" algn="tl"/>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2542928" y="2825552"/>
            <a:ext cx="3744416" cy="3744416"/>
          </a:xfrm>
          <a:prstGeom prst="ellipse">
            <a:avLst/>
          </a:prstGeom>
          <a:blipFill rotWithShape="1">
            <a:blip r:embed="rId5"/>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43" name="Picture 42"/>
          <p:cNvPicPr>
            <a:picLocks noChangeAspect="1"/>
          </p:cNvPicPr>
          <p:nvPr userDrawn="1"/>
        </p:nvPicPr>
        <p:blipFill>
          <a:blip r:embed="rId6"/>
          <a:stretch>
            <a:fillRect/>
          </a:stretch>
        </p:blipFill>
        <p:spPr>
          <a:xfrm>
            <a:off x="11747500" y="4265712"/>
            <a:ext cx="876300" cy="9144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3"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1"/>
          </p:nvPr>
        </p:nvSpPr>
        <p:spPr>
          <a:xfrm>
            <a:off x="2686945" y="3977680"/>
            <a:ext cx="3456384" cy="1584176"/>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2"/>
          </p:nvPr>
        </p:nvSpPr>
        <p:spPr>
          <a:xfrm>
            <a:off x="7799512" y="3977680"/>
            <a:ext cx="3384376" cy="1584176"/>
          </a:xfrm>
          <a:prstGeom prst="rect">
            <a:avLst/>
          </a:prstGeom>
        </p:spPr>
        <p:txBody>
          <a:bodyPr vert="horz" anchor="ctr"/>
          <a:lstStyle>
            <a:lvl1pPr marL="0" indent="0" algn="ctr">
              <a:buNone/>
              <a:defRPr sz="54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3"/>
          </p:nvPr>
        </p:nvSpPr>
        <p:spPr>
          <a:xfrm>
            <a:off x="18168664"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Text Placeholder 12"/>
          <p:cNvSpPr>
            <a:spLocks noGrp="1"/>
          </p:cNvSpPr>
          <p:nvPr>
            <p:ph type="body" sz="quarter" idx="24"/>
          </p:nvPr>
        </p:nvSpPr>
        <p:spPr>
          <a:xfrm>
            <a:off x="12984088" y="3977680"/>
            <a:ext cx="3528391"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7" name="Picture 36"/>
          <p:cNvPicPr>
            <a:picLocks noChangeAspect="1"/>
          </p:cNvPicPr>
          <p:nvPr userDrawn="1"/>
        </p:nvPicPr>
        <p:blipFill>
          <a:blip r:embed="rId7"/>
          <a:stretch>
            <a:fillRect/>
          </a:stretch>
        </p:blipFill>
        <p:spPr>
          <a:xfrm>
            <a:off x="2274144" y="8154144"/>
            <a:ext cx="4013200" cy="114300"/>
          </a:xfrm>
          <a:prstGeom prst="rect">
            <a:avLst/>
          </a:prstGeom>
        </p:spPr>
      </p:pic>
      <p:pic>
        <p:nvPicPr>
          <p:cNvPr id="39" name="Picture 38"/>
          <p:cNvPicPr>
            <a:picLocks noChangeAspect="1"/>
          </p:cNvPicPr>
          <p:nvPr userDrawn="1"/>
        </p:nvPicPr>
        <p:blipFill>
          <a:blip r:embed="rId7"/>
          <a:stretch>
            <a:fillRect/>
          </a:stretch>
        </p:blipFill>
        <p:spPr>
          <a:xfrm>
            <a:off x="7386712" y="8154144"/>
            <a:ext cx="4013200" cy="114300"/>
          </a:xfrm>
          <a:prstGeom prst="rect">
            <a:avLst/>
          </a:prstGeom>
        </p:spPr>
      </p:pic>
      <p:pic>
        <p:nvPicPr>
          <p:cNvPr id="40" name="Picture 39"/>
          <p:cNvPicPr>
            <a:picLocks noChangeAspect="1"/>
          </p:cNvPicPr>
          <p:nvPr userDrawn="1"/>
        </p:nvPicPr>
        <p:blipFill>
          <a:blip r:embed="rId7"/>
          <a:stretch>
            <a:fillRect/>
          </a:stretch>
        </p:blipFill>
        <p:spPr>
          <a:xfrm>
            <a:off x="12643296" y="8154144"/>
            <a:ext cx="4013200" cy="114300"/>
          </a:xfrm>
          <a:prstGeom prst="rect">
            <a:avLst/>
          </a:prstGeom>
        </p:spPr>
      </p:pic>
      <p:pic>
        <p:nvPicPr>
          <p:cNvPr id="41" name="Picture 40"/>
          <p:cNvPicPr>
            <a:picLocks noChangeAspect="1"/>
          </p:cNvPicPr>
          <p:nvPr userDrawn="1"/>
        </p:nvPicPr>
        <p:blipFill>
          <a:blip r:embed="rId7"/>
          <a:stretch>
            <a:fillRect/>
          </a:stretch>
        </p:blipFill>
        <p:spPr>
          <a:xfrm>
            <a:off x="17899880" y="8154144"/>
            <a:ext cx="4013200" cy="114300"/>
          </a:xfrm>
          <a:prstGeom prst="rect">
            <a:avLst/>
          </a:prstGeom>
        </p:spPr>
      </p:pic>
      <p:pic>
        <p:nvPicPr>
          <p:cNvPr id="44" name="Picture 43"/>
          <p:cNvPicPr>
            <a:picLocks noChangeAspect="1"/>
          </p:cNvPicPr>
          <p:nvPr userDrawn="1"/>
        </p:nvPicPr>
        <p:blipFill>
          <a:blip r:embed="rId6"/>
          <a:stretch>
            <a:fillRect/>
          </a:stretch>
        </p:blipFill>
        <p:spPr>
          <a:xfrm>
            <a:off x="6575376" y="4265712"/>
            <a:ext cx="876300" cy="914400"/>
          </a:xfrm>
          <a:prstGeom prst="rect">
            <a:avLst/>
          </a:prstGeom>
        </p:spPr>
      </p:pic>
      <p:pic>
        <p:nvPicPr>
          <p:cNvPr id="45" name="Picture 44"/>
          <p:cNvPicPr>
            <a:picLocks noChangeAspect="1"/>
          </p:cNvPicPr>
          <p:nvPr userDrawn="1"/>
        </p:nvPicPr>
        <p:blipFill>
          <a:blip r:embed="rId6"/>
          <a:stretch>
            <a:fillRect/>
          </a:stretch>
        </p:blipFill>
        <p:spPr>
          <a:xfrm>
            <a:off x="16932324" y="4265712"/>
            <a:ext cx="876300" cy="914400"/>
          </a:xfrm>
          <a:prstGeom prst="rect">
            <a:avLst/>
          </a:prstGeom>
        </p:spPr>
      </p:pic>
    </p:spTree>
    <p:extLst>
      <p:ext uri="{BB962C8B-B14F-4D97-AF65-F5344CB8AC3E}">
        <p14:creationId xmlns:p14="http://schemas.microsoft.com/office/powerpoint/2010/main" val="1491493286"/>
      </p:ext>
    </p:extLst>
  </p:cSld>
  <p:clrMapOvr>
    <a:masterClrMapping/>
  </p:clrMapOvr>
  <p:transition spd="med">
    <p:fade thruBlk="1"/>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4" name="Text Placeholder 12"/>
          <p:cNvSpPr>
            <a:spLocks noGrp="1"/>
          </p:cNvSpPr>
          <p:nvPr>
            <p:ph type="body" sz="quarter" idx="13"/>
          </p:nvPr>
        </p:nvSpPr>
        <p:spPr>
          <a:xfrm>
            <a:off x="2254896"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4"/>
          </p:nvPr>
        </p:nvSpPr>
        <p:spPr>
          <a:xfrm>
            <a:off x="2254896"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5"/>
          </p:nvPr>
        </p:nvSpPr>
        <p:spPr>
          <a:xfrm>
            <a:off x="7367464"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6"/>
          </p:nvPr>
        </p:nvSpPr>
        <p:spPr>
          <a:xfrm>
            <a:off x="7367464"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17"/>
          </p:nvPr>
        </p:nvSpPr>
        <p:spPr>
          <a:xfrm>
            <a:off x="12624048"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18"/>
          </p:nvPr>
        </p:nvSpPr>
        <p:spPr>
          <a:xfrm>
            <a:off x="12624048"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1" name="Text Placeholder 12"/>
          <p:cNvSpPr>
            <a:spLocks noGrp="1"/>
          </p:cNvSpPr>
          <p:nvPr>
            <p:ph type="body" sz="quarter" idx="20"/>
          </p:nvPr>
        </p:nvSpPr>
        <p:spPr>
          <a:xfrm>
            <a:off x="17880632" y="8370168"/>
            <a:ext cx="4032448" cy="2016224"/>
          </a:xfrm>
          <a:prstGeom prst="rect">
            <a:avLst/>
          </a:prstGeom>
        </p:spPr>
        <p:txBody>
          <a:bodyPr vert="horz" anchor="t"/>
          <a:lstStyle>
            <a:lvl1pPr marL="0" indent="0" algn="ctr">
              <a:lnSpc>
                <a:spcPct val="100000"/>
              </a:lnSpc>
              <a:spcBef>
                <a:spcPts val="3500"/>
              </a:spcBef>
              <a:buNone/>
              <a:defRPr sz="32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19"/>
          </p:nvPr>
        </p:nvSpPr>
        <p:spPr>
          <a:xfrm>
            <a:off x="17880632" y="7218040"/>
            <a:ext cx="4032447" cy="792088"/>
          </a:xfrm>
          <a:prstGeom prst="rect">
            <a:avLst/>
          </a:prstGeom>
        </p:spPr>
        <p:txBody>
          <a:bodyPr vert="horz" anchor="b"/>
          <a:lstStyle>
            <a:lvl1pPr marL="0" indent="0" algn="ctr">
              <a:buNone/>
              <a:defRPr sz="4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1678832" y="2537520"/>
            <a:ext cx="5334000" cy="4889500"/>
          </a:xfrm>
          <a:prstGeom prst="rect">
            <a:avLst/>
          </a:prstGeom>
        </p:spPr>
      </p:pic>
      <p:pic>
        <p:nvPicPr>
          <p:cNvPr id="4" name="Picture 3"/>
          <p:cNvPicPr>
            <a:picLocks noChangeAspect="1"/>
          </p:cNvPicPr>
          <p:nvPr userDrawn="1"/>
        </p:nvPicPr>
        <p:blipFill>
          <a:blip r:embed="rId3"/>
          <a:stretch>
            <a:fillRect/>
          </a:stretch>
        </p:blipFill>
        <p:spPr>
          <a:xfrm>
            <a:off x="6870576" y="2616448"/>
            <a:ext cx="5105400" cy="4673600"/>
          </a:xfrm>
          <a:prstGeom prst="rect">
            <a:avLst/>
          </a:prstGeom>
        </p:spPr>
      </p:pic>
      <p:pic>
        <p:nvPicPr>
          <p:cNvPr id="5" name="Picture 4"/>
          <p:cNvPicPr>
            <a:picLocks noChangeAspect="1"/>
          </p:cNvPicPr>
          <p:nvPr userDrawn="1"/>
        </p:nvPicPr>
        <p:blipFill>
          <a:blip r:embed="rId4"/>
          <a:stretch>
            <a:fillRect/>
          </a:stretch>
        </p:blipFill>
        <p:spPr>
          <a:xfrm>
            <a:off x="12336016" y="2321496"/>
            <a:ext cx="4965700" cy="4546600"/>
          </a:xfrm>
          <a:prstGeom prst="rect">
            <a:avLst/>
          </a:prstGeom>
        </p:spPr>
      </p:pic>
      <p:pic>
        <p:nvPicPr>
          <p:cNvPr id="28" name="Picture 27"/>
          <p:cNvPicPr>
            <a:picLocks noChangeAspect="1"/>
          </p:cNvPicPr>
          <p:nvPr userDrawn="1"/>
        </p:nvPicPr>
        <p:blipFill>
          <a:blip r:embed="rId5"/>
          <a:stretch>
            <a:fillRect/>
          </a:stretch>
        </p:blipFill>
        <p:spPr>
          <a:xfrm>
            <a:off x="17376576" y="2321496"/>
            <a:ext cx="5092700" cy="4660900"/>
          </a:xfrm>
          <a:prstGeom prst="rect">
            <a:avLst/>
          </a:prstGeom>
        </p:spPr>
      </p:pic>
      <p:sp>
        <p:nvSpPr>
          <p:cNvPr id="25" name="Text Placeholder 12"/>
          <p:cNvSpPr>
            <a:spLocks noGrp="1"/>
          </p:cNvSpPr>
          <p:nvPr>
            <p:ph type="body" sz="quarter" idx="24"/>
          </p:nvPr>
        </p:nvSpPr>
        <p:spPr>
          <a:xfrm>
            <a:off x="19032760" y="3329608"/>
            <a:ext cx="1944216" cy="2736304"/>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22"/>
          </p:nvPr>
        </p:nvSpPr>
        <p:spPr>
          <a:xfrm>
            <a:off x="8303568" y="3941676"/>
            <a:ext cx="230425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23"/>
          </p:nvPr>
        </p:nvSpPr>
        <p:spPr>
          <a:xfrm>
            <a:off x="13992200" y="3941676"/>
            <a:ext cx="158417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 Placeholder 12"/>
          <p:cNvSpPr>
            <a:spLocks noGrp="1"/>
          </p:cNvSpPr>
          <p:nvPr>
            <p:ph type="body" sz="quarter" idx="21"/>
          </p:nvPr>
        </p:nvSpPr>
        <p:spPr>
          <a:xfrm>
            <a:off x="2974976" y="3941676"/>
            <a:ext cx="2664296" cy="1512168"/>
          </a:xfrm>
          <a:prstGeom prst="rect">
            <a:avLst/>
          </a:prstGeom>
        </p:spPr>
        <p:txBody>
          <a:bodyPr vert="horz" anchor="ctr"/>
          <a:lstStyle>
            <a:lvl1pPr marL="0" indent="0" algn="ctr">
              <a:buNone/>
              <a:defRPr sz="60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6"/>
          <a:stretch>
            <a:fillRect/>
          </a:stretch>
        </p:blipFill>
        <p:spPr>
          <a:xfrm>
            <a:off x="2274144" y="8154144"/>
            <a:ext cx="4013200" cy="114300"/>
          </a:xfrm>
          <a:prstGeom prst="rect">
            <a:avLst/>
          </a:prstGeom>
        </p:spPr>
      </p:pic>
      <p:pic>
        <p:nvPicPr>
          <p:cNvPr id="31" name="Picture 30"/>
          <p:cNvPicPr>
            <a:picLocks noChangeAspect="1"/>
          </p:cNvPicPr>
          <p:nvPr userDrawn="1"/>
        </p:nvPicPr>
        <p:blipFill>
          <a:blip r:embed="rId6"/>
          <a:stretch>
            <a:fillRect/>
          </a:stretch>
        </p:blipFill>
        <p:spPr>
          <a:xfrm>
            <a:off x="7386712" y="8154144"/>
            <a:ext cx="4013200" cy="114300"/>
          </a:xfrm>
          <a:prstGeom prst="rect">
            <a:avLst/>
          </a:prstGeom>
        </p:spPr>
      </p:pic>
      <p:pic>
        <p:nvPicPr>
          <p:cNvPr id="32" name="Picture 31"/>
          <p:cNvPicPr>
            <a:picLocks noChangeAspect="1"/>
          </p:cNvPicPr>
          <p:nvPr userDrawn="1"/>
        </p:nvPicPr>
        <p:blipFill>
          <a:blip r:embed="rId6"/>
          <a:stretch>
            <a:fillRect/>
          </a:stretch>
        </p:blipFill>
        <p:spPr>
          <a:xfrm>
            <a:off x="12643296" y="8154144"/>
            <a:ext cx="4013200" cy="114300"/>
          </a:xfrm>
          <a:prstGeom prst="rect">
            <a:avLst/>
          </a:prstGeom>
        </p:spPr>
      </p:pic>
      <p:pic>
        <p:nvPicPr>
          <p:cNvPr id="33" name="Picture 32"/>
          <p:cNvPicPr>
            <a:picLocks noChangeAspect="1"/>
          </p:cNvPicPr>
          <p:nvPr userDrawn="1"/>
        </p:nvPicPr>
        <p:blipFill>
          <a:blip r:embed="rId6"/>
          <a:stretch>
            <a:fillRect/>
          </a:stretch>
        </p:blipFill>
        <p:spPr>
          <a:xfrm>
            <a:off x="17899880" y="8154144"/>
            <a:ext cx="4013200" cy="114300"/>
          </a:xfrm>
          <a:prstGeom prst="rect">
            <a:avLst/>
          </a:prstGeom>
        </p:spPr>
      </p:pic>
    </p:spTree>
    <p:extLst>
      <p:ext uri="{BB962C8B-B14F-4D97-AF65-F5344CB8AC3E}">
        <p14:creationId xmlns:p14="http://schemas.microsoft.com/office/powerpoint/2010/main" val="4100043928"/>
      </p:ext>
    </p:extLst>
  </p:cSld>
  <p:clrMapOvr>
    <a:masterClrMapping/>
  </p:clrMapOvr>
  <p:transition spd="med">
    <p:fade thruBlk="1"/>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Overlapping Bubbles">
    <p:spTree>
      <p:nvGrpSpPr>
        <p:cNvPr id="1" name=""/>
        <p:cNvGrpSpPr/>
        <p:nvPr/>
      </p:nvGrpSpPr>
      <p:grpSpPr>
        <a:xfrm>
          <a:off x="0" y="0"/>
          <a:ext cx="0" cy="0"/>
          <a:chOff x="0" y="0"/>
          <a:chExt cx="0" cy="0"/>
        </a:xfrm>
      </p:grpSpPr>
      <p:sp>
        <p:nvSpPr>
          <p:cNvPr id="29" name="Oval 28"/>
          <p:cNvSpPr/>
          <p:nvPr userDrawn="1"/>
        </p:nvSpPr>
        <p:spPr bwMode="auto">
          <a:xfrm>
            <a:off x="4127104" y="2681536"/>
            <a:ext cx="5112568" cy="5112568"/>
          </a:xfrm>
          <a:prstGeom prst="ellipse">
            <a:avLst/>
          </a:prstGeom>
          <a:blipFill rotWithShape="1">
            <a:blip r:embed="rId2">
              <a:alphaModFix amt="67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8" name="Oval 27"/>
          <p:cNvSpPr/>
          <p:nvPr userDrawn="1"/>
        </p:nvSpPr>
        <p:spPr bwMode="auto">
          <a:xfrm>
            <a:off x="6071320" y="5921896"/>
            <a:ext cx="5112568" cy="5112568"/>
          </a:xfrm>
          <a:prstGeom prst="ellipse">
            <a:avLst/>
          </a:prstGeom>
          <a:blipFill rotWithShape="1">
            <a:blip r:embed="rId3">
              <a:alphaModFix amt="72000"/>
            </a:blip>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6" name="Oval 25"/>
          <p:cNvSpPr/>
          <p:nvPr userDrawn="1"/>
        </p:nvSpPr>
        <p:spPr bwMode="auto">
          <a:xfrm>
            <a:off x="2110880" y="5921896"/>
            <a:ext cx="5112568" cy="5112568"/>
          </a:xfrm>
          <a:prstGeom prst="ellipse">
            <a:avLst/>
          </a:prstGeom>
          <a:blipFill dpi="0" rotWithShape="1">
            <a:blip r:embed="rId4">
              <a:alphaModFix amt="70000"/>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Text Placeholder 12"/>
          <p:cNvSpPr>
            <a:spLocks noGrp="1"/>
          </p:cNvSpPr>
          <p:nvPr>
            <p:ph type="body" sz="quarter" idx="15"/>
          </p:nvPr>
        </p:nvSpPr>
        <p:spPr>
          <a:xfrm>
            <a:off x="13632161" y="3905672"/>
            <a:ext cx="9289032"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8" name="Text Placeholder 12"/>
          <p:cNvSpPr>
            <a:spLocks noGrp="1"/>
          </p:cNvSpPr>
          <p:nvPr>
            <p:ph type="body" sz="quarter" idx="17"/>
          </p:nvPr>
        </p:nvSpPr>
        <p:spPr>
          <a:xfrm>
            <a:off x="13632161" y="2753544"/>
            <a:ext cx="9217024"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Oval 6"/>
          <p:cNvSpPr/>
          <p:nvPr userDrawn="1"/>
        </p:nvSpPr>
        <p:spPr>
          <a:xfrm>
            <a:off x="7501879" y="7208919"/>
            <a:ext cx="2972490" cy="2724782"/>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2667000">
              <a:lnSpc>
                <a:spcPct val="90000"/>
              </a:lnSpc>
              <a:spcBef>
                <a:spcPct val="0"/>
              </a:spcBef>
              <a:spcAft>
                <a:spcPct val="35000"/>
              </a:spcAft>
            </a:pPr>
            <a:endParaRPr lang="en-US" sz="6000" kern="1200" dirty="0">
              <a:solidFill>
                <a:schemeClr val="bg1"/>
              </a:solidFill>
              <a:latin typeface="Amatic SC Regular"/>
              <a:cs typeface="Amatic SC Regular"/>
            </a:endParaRPr>
          </a:p>
        </p:txBody>
      </p:sp>
      <p:sp>
        <p:nvSpPr>
          <p:cNvPr id="18" name="Text Placeholder 12"/>
          <p:cNvSpPr>
            <a:spLocks noGrp="1"/>
          </p:cNvSpPr>
          <p:nvPr>
            <p:ph type="body" sz="quarter" idx="21"/>
          </p:nvPr>
        </p:nvSpPr>
        <p:spPr>
          <a:xfrm>
            <a:off x="4775176" y="3689648"/>
            <a:ext cx="3744416" cy="2232248"/>
          </a:xfrm>
          <a:prstGeom prst="rect">
            <a:avLst/>
          </a:prstGeom>
        </p:spPr>
        <p:txBody>
          <a:bodyPr vert="horz" anchor="ctr"/>
          <a:lstStyle>
            <a:lvl1pPr marL="0" indent="0" algn="ctr">
              <a:buNone/>
              <a:defRPr sz="5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22"/>
          </p:nvPr>
        </p:nvSpPr>
        <p:spPr>
          <a:xfrm>
            <a:off x="268694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23"/>
          </p:nvPr>
        </p:nvSpPr>
        <p:spPr>
          <a:xfrm>
            <a:off x="7007424" y="7290048"/>
            <a:ext cx="3744416" cy="2232248"/>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cxnSp>
        <p:nvCxnSpPr>
          <p:cNvPr id="22" name="Straight Arrow Connector 21"/>
          <p:cNvCxnSpPr/>
          <p:nvPr userDrawn="1"/>
        </p:nvCxnSpPr>
        <p:spPr bwMode="auto">
          <a:xfrm flipH="1">
            <a:off x="8447584" y="3689648"/>
            <a:ext cx="4824536" cy="2520280"/>
          </a:xfrm>
          <a:prstGeom prst="straightConnector1">
            <a:avLst/>
          </a:prstGeom>
          <a:solidFill>
            <a:srgbClr val="ECB100"/>
          </a:solidFill>
          <a:ln>
            <a:noFill/>
            <a:tailEnd type="arrow"/>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3"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5"/>
          <a:stretch>
            <a:fillRect/>
          </a:stretch>
        </p:blipFill>
        <p:spPr>
          <a:xfrm rot="383015">
            <a:off x="6521072" y="3386871"/>
            <a:ext cx="6465788" cy="4564902"/>
          </a:xfrm>
          <a:prstGeom prst="rect">
            <a:avLst/>
          </a:prstGeom>
        </p:spPr>
      </p:pic>
    </p:spTree>
    <p:extLst>
      <p:ext uri="{BB962C8B-B14F-4D97-AF65-F5344CB8AC3E}">
        <p14:creationId xmlns:p14="http://schemas.microsoft.com/office/powerpoint/2010/main" val="3979986542"/>
      </p:ext>
    </p:extLst>
  </p:cSld>
  <p:clrMapOvr>
    <a:masterClrMapping/>
  </p:clrMapOvr>
  <p:transition spd="med">
    <p:fade thruBlk="1"/>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ind Map">
    <p:spTree>
      <p:nvGrpSpPr>
        <p:cNvPr id="1" name=""/>
        <p:cNvGrpSpPr/>
        <p:nvPr/>
      </p:nvGrpSpPr>
      <p:grpSpPr>
        <a:xfrm>
          <a:off x="0" y="0"/>
          <a:ext cx="0" cy="0"/>
          <a:chOff x="0" y="0"/>
          <a:chExt cx="0" cy="0"/>
        </a:xfrm>
      </p:grpSpPr>
      <p:sp>
        <p:nvSpPr>
          <p:cNvPr id="47" name="Oval 46"/>
          <p:cNvSpPr/>
          <p:nvPr userDrawn="1"/>
        </p:nvSpPr>
        <p:spPr bwMode="auto">
          <a:xfrm>
            <a:off x="12624048" y="5705872"/>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5" name="Oval 44"/>
          <p:cNvSpPr/>
          <p:nvPr userDrawn="1"/>
        </p:nvSpPr>
        <p:spPr bwMode="auto">
          <a:xfrm>
            <a:off x="4055096" y="3689648"/>
            <a:ext cx="2952328" cy="2952328"/>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Oval 45"/>
          <p:cNvSpPr/>
          <p:nvPr userDrawn="1"/>
        </p:nvSpPr>
        <p:spPr bwMode="auto">
          <a:xfrm>
            <a:off x="7727504" y="3833663"/>
            <a:ext cx="4325019" cy="4325019"/>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6"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87450" y="2608263"/>
            <a:ext cx="2781300" cy="2325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7" name="Picture 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2363450" y="2855913"/>
            <a:ext cx="3009900" cy="2516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4" name="Picture 1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4950" y="6680200"/>
            <a:ext cx="3008313" cy="2514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5"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5207000" y="8023225"/>
            <a:ext cx="3225800" cy="2697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6"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9831388" y="8305800"/>
            <a:ext cx="2916237"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7"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3171488" y="8940800"/>
            <a:ext cx="2743200" cy="2293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3" name="Text Placeholder 12"/>
          <p:cNvSpPr>
            <a:spLocks noGrp="1"/>
          </p:cNvSpPr>
          <p:nvPr>
            <p:ph type="body" sz="quarter" idx="15"/>
          </p:nvPr>
        </p:nvSpPr>
        <p:spPr>
          <a:xfrm>
            <a:off x="16368464" y="3905672"/>
            <a:ext cx="6552728"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17"/>
          </p:nvPr>
        </p:nvSpPr>
        <p:spPr>
          <a:xfrm>
            <a:off x="16347253" y="2753544"/>
            <a:ext cx="6501931"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21" hasCustomPrompt="1"/>
          </p:nvPr>
        </p:nvSpPr>
        <p:spPr>
          <a:xfrm>
            <a:off x="1682260" y="3245923"/>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22" hasCustomPrompt="1"/>
          </p:nvPr>
        </p:nvSpPr>
        <p:spPr>
          <a:xfrm>
            <a:off x="2110880" y="743406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23" hasCustomPrompt="1"/>
          </p:nvPr>
        </p:nvSpPr>
        <p:spPr>
          <a:xfrm>
            <a:off x="5855296" y="887422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24" hasCustomPrompt="1"/>
          </p:nvPr>
        </p:nvSpPr>
        <p:spPr>
          <a:xfrm>
            <a:off x="10441502" y="90182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25" hasCustomPrompt="1"/>
          </p:nvPr>
        </p:nvSpPr>
        <p:spPr>
          <a:xfrm>
            <a:off x="13632160" y="9594304"/>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0" name="Text Placeholder 12"/>
          <p:cNvSpPr>
            <a:spLocks noGrp="1"/>
          </p:cNvSpPr>
          <p:nvPr>
            <p:ph type="body" sz="quarter" idx="26" hasCustomPrompt="1"/>
          </p:nvPr>
        </p:nvSpPr>
        <p:spPr>
          <a:xfrm>
            <a:off x="12984088" y="3617640"/>
            <a:ext cx="1796771" cy="1019789"/>
          </a:xfrm>
          <a:prstGeom prst="rect">
            <a:avLst/>
          </a:prstGeom>
        </p:spPr>
        <p:txBody>
          <a:bodyPr vert="horz" anchor="ctr"/>
          <a:lstStyle>
            <a:lvl1pPr marL="0" indent="0" algn="ctr">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1" name="Text Placeholder 12"/>
          <p:cNvSpPr>
            <a:spLocks noGrp="1"/>
          </p:cNvSpPr>
          <p:nvPr>
            <p:ph type="body" sz="quarter" idx="27"/>
          </p:nvPr>
        </p:nvSpPr>
        <p:spPr>
          <a:xfrm>
            <a:off x="8375576" y="4409728"/>
            <a:ext cx="3024336" cy="3096344"/>
          </a:xfrm>
          <a:prstGeom prst="rect">
            <a:avLst/>
          </a:prstGeom>
        </p:spPr>
        <p:txBody>
          <a:bodyPr vert="horz" anchor="ctr"/>
          <a:lstStyle>
            <a:lvl1pPr marL="0" indent="0" algn="ctr">
              <a:buNone/>
              <a:defRPr sz="66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Text Placeholder 12"/>
          <p:cNvSpPr>
            <a:spLocks noGrp="1"/>
          </p:cNvSpPr>
          <p:nvPr>
            <p:ph type="body" sz="quarter" idx="28"/>
          </p:nvPr>
        </p:nvSpPr>
        <p:spPr>
          <a:xfrm>
            <a:off x="12696055" y="6497960"/>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3" name="Text Placeholder 12"/>
          <p:cNvSpPr>
            <a:spLocks noGrp="1"/>
          </p:cNvSpPr>
          <p:nvPr>
            <p:ph type="body" sz="quarter" idx="29"/>
          </p:nvPr>
        </p:nvSpPr>
        <p:spPr>
          <a:xfrm>
            <a:off x="4127104" y="4481736"/>
            <a:ext cx="2808313" cy="1584176"/>
          </a:xfrm>
          <a:prstGeom prst="rect">
            <a:avLst/>
          </a:prstGeom>
        </p:spPr>
        <p:txBody>
          <a:bodyPr vert="horz" anchor="ctr"/>
          <a:lstStyle>
            <a:lvl1pPr marL="0" indent="0" algn="ctr">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3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855296" y="6641976"/>
            <a:ext cx="711200" cy="1866900"/>
          </a:xfrm>
          <a:prstGeom prst="rect">
            <a:avLst/>
          </a:prstGeom>
        </p:spPr>
      </p:pic>
      <p:pic>
        <p:nvPicPr>
          <p:cNvPr id="38" name="Picture 37"/>
          <p:cNvPicPr>
            <a:picLocks noChangeAspect="1"/>
          </p:cNvPicPr>
          <p:nvPr userDrawn="1"/>
        </p:nvPicPr>
        <p:blipFill>
          <a:blip r:embed="rId6"/>
          <a:stretch>
            <a:fillRect/>
          </a:stretch>
        </p:blipFill>
        <p:spPr>
          <a:xfrm rot="20993097">
            <a:off x="3839072" y="6569968"/>
            <a:ext cx="1054100" cy="838200"/>
          </a:xfrm>
          <a:prstGeom prst="rect">
            <a:avLst/>
          </a:prstGeom>
        </p:spPr>
      </p:pic>
      <p:pic>
        <p:nvPicPr>
          <p:cNvPr id="39" name="Picture 38"/>
          <p:cNvPicPr>
            <a:picLocks noChangeAspect="1"/>
          </p:cNvPicPr>
          <p:nvPr userDrawn="1"/>
        </p:nvPicPr>
        <p:blipFill>
          <a:blip r:embed="rId6"/>
          <a:stretch>
            <a:fillRect/>
          </a:stretch>
        </p:blipFill>
        <p:spPr>
          <a:xfrm>
            <a:off x="12195175" y="8298160"/>
            <a:ext cx="981202" cy="780233"/>
          </a:xfrm>
          <a:prstGeom prst="rect">
            <a:avLst/>
          </a:prstGeom>
        </p:spPr>
      </p:pic>
      <p:pic>
        <p:nvPicPr>
          <p:cNvPr id="40" name="Picture 39"/>
          <p:cNvPicPr>
            <a:picLocks noChangeAspect="1"/>
          </p:cNvPicPr>
          <p:nvPr userDrawn="1"/>
        </p:nvPicPr>
        <p:blipFill>
          <a:blip r:embed="rId6"/>
          <a:stretch>
            <a:fillRect/>
          </a:stretch>
        </p:blipFill>
        <p:spPr>
          <a:xfrm rot="18081253">
            <a:off x="13892799" y="8948938"/>
            <a:ext cx="765312" cy="608561"/>
          </a:xfrm>
          <a:prstGeom prst="rect">
            <a:avLst/>
          </a:prstGeom>
        </p:spPr>
      </p:pic>
      <p:pic>
        <p:nvPicPr>
          <p:cNvPr id="41" name="Picture 40"/>
          <p:cNvPicPr>
            <a:picLocks noChangeAspect="1"/>
          </p:cNvPicPr>
          <p:nvPr userDrawn="1"/>
        </p:nvPicPr>
        <p:blipFill>
          <a:blip r:embed="rId7"/>
          <a:stretch>
            <a:fillRect/>
          </a:stretch>
        </p:blipFill>
        <p:spPr>
          <a:xfrm>
            <a:off x="6935416" y="5345832"/>
            <a:ext cx="914400" cy="101600"/>
          </a:xfrm>
          <a:prstGeom prst="rect">
            <a:avLst/>
          </a:prstGeom>
        </p:spPr>
      </p:pic>
      <p:pic>
        <p:nvPicPr>
          <p:cNvPr id="42" name="Picture 41"/>
          <p:cNvPicPr>
            <a:picLocks noChangeAspect="1"/>
          </p:cNvPicPr>
          <p:nvPr userDrawn="1"/>
        </p:nvPicPr>
        <p:blipFill>
          <a:blip r:embed="rId8"/>
          <a:stretch>
            <a:fillRect/>
          </a:stretch>
        </p:blipFill>
        <p:spPr>
          <a:xfrm>
            <a:off x="11743556" y="6858000"/>
            <a:ext cx="952500" cy="482600"/>
          </a:xfrm>
          <a:prstGeom prst="rect">
            <a:avLst/>
          </a:prstGeom>
        </p:spPr>
      </p:pic>
      <p:pic>
        <p:nvPicPr>
          <p:cNvPr id="43" name="Picture 42"/>
          <p:cNvPicPr>
            <a:picLocks noChangeAspect="1"/>
          </p:cNvPicPr>
          <p:nvPr userDrawn="1"/>
        </p:nvPicPr>
        <p:blipFill>
          <a:blip r:embed="rId8"/>
          <a:stretch>
            <a:fillRect/>
          </a:stretch>
        </p:blipFill>
        <p:spPr>
          <a:xfrm rot="404633">
            <a:off x="3147431" y="4399341"/>
            <a:ext cx="1081781" cy="548102"/>
          </a:xfrm>
          <a:prstGeom prst="rect">
            <a:avLst/>
          </a:prstGeom>
        </p:spPr>
      </p:pic>
      <p:pic>
        <p:nvPicPr>
          <p:cNvPr id="44" name="Picture 43"/>
          <p:cNvPicPr>
            <a:picLocks noChangeAspect="1"/>
          </p:cNvPicPr>
          <p:nvPr userDrawn="1"/>
        </p:nvPicPr>
        <p:blipFill>
          <a:blip r:embed="rId6"/>
          <a:stretch>
            <a:fillRect/>
          </a:stretch>
        </p:blipFill>
        <p:spPr>
          <a:xfrm rot="18656826">
            <a:off x="13433398" y="5026424"/>
            <a:ext cx="781511" cy="621442"/>
          </a:xfrm>
          <a:prstGeom prst="rect">
            <a:avLst/>
          </a:prstGeom>
        </p:spPr>
      </p:pic>
    </p:spTree>
    <p:extLst>
      <p:ext uri="{BB962C8B-B14F-4D97-AF65-F5344CB8AC3E}">
        <p14:creationId xmlns:p14="http://schemas.microsoft.com/office/powerpoint/2010/main" val="1289250134"/>
      </p:ext>
    </p:extLst>
  </p:cSld>
  <p:clrMapOvr>
    <a:masterClrMapping/>
  </p:clrMapOvr>
  <p:transition spd="med">
    <p:fade thruBlk="1"/>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49" name="Picture 48"/>
          <p:cNvPicPr>
            <a:picLocks noChangeAspect="1"/>
          </p:cNvPicPr>
          <p:nvPr userDrawn="1"/>
        </p:nvPicPr>
        <p:blipFill>
          <a:blip r:embed="rId2"/>
          <a:stretch>
            <a:fillRect/>
          </a:stretch>
        </p:blipFill>
        <p:spPr>
          <a:xfrm rot="10800000">
            <a:off x="6287344" y="3761656"/>
            <a:ext cx="4000500" cy="2146300"/>
          </a:xfrm>
          <a:prstGeom prst="rect">
            <a:avLst/>
          </a:prstGeom>
        </p:spPr>
      </p:pic>
      <p:pic>
        <p:nvPicPr>
          <p:cNvPr id="48" name="Picture 47"/>
          <p:cNvPicPr>
            <a:picLocks noChangeAspect="1"/>
          </p:cNvPicPr>
          <p:nvPr userDrawn="1"/>
        </p:nvPicPr>
        <p:blipFill>
          <a:blip r:embed="rId2"/>
          <a:stretch>
            <a:fillRect/>
          </a:stretch>
        </p:blipFill>
        <p:spPr>
          <a:xfrm rot="10800000">
            <a:off x="14096156" y="3761656"/>
            <a:ext cx="4000500" cy="2146300"/>
          </a:xfrm>
          <a:prstGeom prst="rect">
            <a:avLst/>
          </a:prstGeom>
        </p:spPr>
      </p:pic>
      <p:pic>
        <p:nvPicPr>
          <p:cNvPr id="47" name="Picture 46"/>
          <p:cNvPicPr>
            <a:picLocks noChangeAspect="1"/>
          </p:cNvPicPr>
          <p:nvPr userDrawn="1"/>
        </p:nvPicPr>
        <p:blipFill>
          <a:blip r:embed="rId2"/>
          <a:stretch>
            <a:fillRect/>
          </a:stretch>
        </p:blipFill>
        <p:spPr>
          <a:xfrm>
            <a:off x="17984588" y="6497960"/>
            <a:ext cx="4000500" cy="2146300"/>
          </a:xfrm>
          <a:prstGeom prst="rect">
            <a:avLst/>
          </a:prstGeom>
        </p:spPr>
      </p:pic>
      <p:pic>
        <p:nvPicPr>
          <p:cNvPr id="46" name="Picture 45"/>
          <p:cNvPicPr>
            <a:picLocks noChangeAspect="1"/>
          </p:cNvPicPr>
          <p:nvPr userDrawn="1"/>
        </p:nvPicPr>
        <p:blipFill>
          <a:blip r:embed="rId2"/>
          <a:stretch>
            <a:fillRect/>
          </a:stretch>
        </p:blipFill>
        <p:spPr>
          <a:xfrm>
            <a:off x="10175776" y="6497960"/>
            <a:ext cx="4000500" cy="2146300"/>
          </a:xfrm>
          <a:prstGeom prst="rect">
            <a:avLst/>
          </a:prstGeom>
        </p:spPr>
      </p:pic>
      <p:pic>
        <p:nvPicPr>
          <p:cNvPr id="5" name="Picture 4"/>
          <p:cNvPicPr>
            <a:picLocks noChangeAspect="1"/>
          </p:cNvPicPr>
          <p:nvPr userDrawn="1"/>
        </p:nvPicPr>
        <p:blipFill>
          <a:blip r:embed="rId2"/>
          <a:stretch>
            <a:fillRect/>
          </a:stretch>
        </p:blipFill>
        <p:spPr>
          <a:xfrm>
            <a:off x="2358852" y="6497960"/>
            <a:ext cx="4000500" cy="2146300"/>
          </a:xfrm>
          <a:prstGeom prst="rect">
            <a:avLst/>
          </a:prstGeom>
        </p:spPr>
      </p:pic>
      <p:pic>
        <p:nvPicPr>
          <p:cNvPr id="3" name="Picture 2"/>
          <p:cNvPicPr>
            <a:picLocks noChangeAspect="1"/>
          </p:cNvPicPr>
          <p:nvPr userDrawn="1"/>
        </p:nvPicPr>
        <p:blipFill>
          <a:blip r:embed="rId3"/>
          <a:stretch>
            <a:fillRect/>
          </a:stretch>
        </p:blipFill>
        <p:spPr>
          <a:xfrm>
            <a:off x="1219200" y="6106046"/>
            <a:ext cx="21945600" cy="1143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pic>
        <p:nvPicPr>
          <p:cNvPr id="17" name="Picture 16"/>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33845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8" name="Picture 17"/>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71818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5093950" y="69008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0" name="Picture 19"/>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1156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21" name="Picture 20"/>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rot="493739">
            <a:off x="18903950" y="3916363"/>
            <a:ext cx="1993900" cy="1665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sp>
        <p:nvSpPr>
          <p:cNvPr id="22" name="Text Placeholder 12"/>
          <p:cNvSpPr>
            <a:spLocks noGrp="1"/>
          </p:cNvSpPr>
          <p:nvPr>
            <p:ph type="body" sz="quarter" idx="23" hasCustomPrompt="1"/>
          </p:nvPr>
        </p:nvSpPr>
        <p:spPr>
          <a:xfrm>
            <a:off x="3479032"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27"/>
          </p:nvPr>
        </p:nvSpPr>
        <p:spPr>
          <a:xfrm>
            <a:off x="2542928"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24" name="Text Placeholder 12"/>
          <p:cNvSpPr>
            <a:spLocks noGrp="1"/>
          </p:cNvSpPr>
          <p:nvPr>
            <p:ph type="body" sz="quarter" idx="29"/>
          </p:nvPr>
        </p:nvSpPr>
        <p:spPr>
          <a:xfrm>
            <a:off x="1174777" y="5057800"/>
            <a:ext cx="2520280" cy="1080120"/>
          </a:xfrm>
          <a:prstGeom prst="rect">
            <a:avLst/>
          </a:prstGeom>
        </p:spPr>
        <p:txBody>
          <a:bodyPr vert="horz" anchor="b"/>
          <a:lstStyle>
            <a:lvl1pPr marL="0" indent="0" algn="l">
              <a:buNone/>
              <a:defRPr sz="54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25" name="Text Placeholder 12"/>
          <p:cNvSpPr>
            <a:spLocks noGrp="1"/>
          </p:cNvSpPr>
          <p:nvPr>
            <p:ph type="body" sz="quarter" idx="30" hasCustomPrompt="1"/>
          </p:nvPr>
        </p:nvSpPr>
        <p:spPr>
          <a:xfrm>
            <a:off x="7367464" y="7290048"/>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31" hasCustomPrompt="1"/>
          </p:nvPr>
        </p:nvSpPr>
        <p:spPr>
          <a:xfrm>
            <a:off x="11259325"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32" hasCustomPrompt="1"/>
          </p:nvPr>
        </p:nvSpPr>
        <p:spPr>
          <a:xfrm>
            <a:off x="15216336" y="7218040"/>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33" hasCustomPrompt="1"/>
          </p:nvPr>
        </p:nvSpPr>
        <p:spPr>
          <a:xfrm>
            <a:off x="19032760" y="4265712"/>
            <a:ext cx="1796771" cy="1019789"/>
          </a:xfrm>
          <a:prstGeom prst="rect">
            <a:avLst/>
          </a:prstGeom>
        </p:spPr>
        <p:txBody>
          <a:bodyPr vert="horz" anchor="ctr"/>
          <a:lstStyle>
            <a:lvl1pPr marL="0" indent="0" algn="ctr">
              <a:buNone/>
              <a:defRPr sz="2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34"/>
          </p:nvPr>
        </p:nvSpPr>
        <p:spPr>
          <a:xfrm>
            <a:off x="2542928"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1" name="Text Placeholder 12"/>
          <p:cNvSpPr>
            <a:spLocks noGrp="1"/>
          </p:cNvSpPr>
          <p:nvPr>
            <p:ph type="body" sz="quarter" idx="35"/>
          </p:nvPr>
        </p:nvSpPr>
        <p:spPr>
          <a:xfrm>
            <a:off x="10319792"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2" name="Text Placeholder 12"/>
          <p:cNvSpPr>
            <a:spLocks noGrp="1"/>
          </p:cNvSpPr>
          <p:nvPr>
            <p:ph type="body" sz="quarter" idx="36"/>
          </p:nvPr>
        </p:nvSpPr>
        <p:spPr>
          <a:xfrm>
            <a:off x="10319792"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3" name="Text Placeholder 12"/>
          <p:cNvSpPr>
            <a:spLocks noGrp="1"/>
          </p:cNvSpPr>
          <p:nvPr>
            <p:ph type="body" sz="quarter" idx="37"/>
          </p:nvPr>
        </p:nvSpPr>
        <p:spPr>
          <a:xfrm>
            <a:off x="18168664" y="6930008"/>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4" name="Text Placeholder 12"/>
          <p:cNvSpPr>
            <a:spLocks noGrp="1"/>
          </p:cNvSpPr>
          <p:nvPr>
            <p:ph type="body" sz="quarter" idx="38"/>
          </p:nvPr>
        </p:nvSpPr>
        <p:spPr>
          <a:xfrm>
            <a:off x="18168664" y="7578080"/>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5" name="Text Placeholder 12"/>
          <p:cNvSpPr>
            <a:spLocks noGrp="1"/>
          </p:cNvSpPr>
          <p:nvPr>
            <p:ph type="body" sz="quarter" idx="39"/>
          </p:nvPr>
        </p:nvSpPr>
        <p:spPr>
          <a:xfrm>
            <a:off x="14280232"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6" name="Text Placeholder 12"/>
          <p:cNvSpPr>
            <a:spLocks noGrp="1"/>
          </p:cNvSpPr>
          <p:nvPr>
            <p:ph type="body" sz="quarter" idx="40"/>
          </p:nvPr>
        </p:nvSpPr>
        <p:spPr>
          <a:xfrm>
            <a:off x="14280232"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7" name="Text Placeholder 12"/>
          <p:cNvSpPr>
            <a:spLocks noGrp="1"/>
          </p:cNvSpPr>
          <p:nvPr>
            <p:ph type="body" sz="quarter" idx="41"/>
          </p:nvPr>
        </p:nvSpPr>
        <p:spPr>
          <a:xfrm>
            <a:off x="6431360" y="3977680"/>
            <a:ext cx="3672408" cy="720080"/>
          </a:xfrm>
          <a:prstGeom prst="rect">
            <a:avLst/>
          </a:prstGeom>
        </p:spPr>
        <p:txBody>
          <a:bodyPr vert="horz" anchor="t"/>
          <a:lstStyle>
            <a:lvl1pPr marL="0" indent="0" algn="ctr">
              <a:buNone/>
              <a:defRPr sz="44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8" name="Text Placeholder 12"/>
          <p:cNvSpPr>
            <a:spLocks noGrp="1"/>
          </p:cNvSpPr>
          <p:nvPr>
            <p:ph type="body" sz="quarter" idx="42"/>
          </p:nvPr>
        </p:nvSpPr>
        <p:spPr>
          <a:xfrm>
            <a:off x="6431360" y="4625752"/>
            <a:ext cx="3672408" cy="864096"/>
          </a:xfrm>
          <a:prstGeom prst="rect">
            <a:avLst/>
          </a:prstGeom>
        </p:spPr>
        <p:txBody>
          <a:bodyPr vert="horz" anchor="t"/>
          <a:lstStyle>
            <a:lvl1pPr marL="0" indent="0" algn="ctr">
              <a:lnSpc>
                <a:spcPct val="100000"/>
              </a:lnSpc>
              <a:buNone/>
              <a:defRPr sz="2400" b="0" i="0">
                <a:solidFill>
                  <a:schemeClr val="tx1"/>
                </a:solidFill>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a:t>
            </a:r>
            <a:endParaRPr lang="en-US" dirty="0"/>
          </a:p>
        </p:txBody>
      </p:sp>
      <p:sp>
        <p:nvSpPr>
          <p:cNvPr id="3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 name="Picture 3"/>
          <p:cNvPicPr>
            <a:picLocks noChangeAspect="1"/>
          </p:cNvPicPr>
          <p:nvPr userDrawn="1"/>
        </p:nvPicPr>
        <p:blipFill>
          <a:blip r:embed="rId5"/>
          <a:stretch>
            <a:fillRect/>
          </a:stretch>
        </p:blipFill>
        <p:spPr>
          <a:xfrm>
            <a:off x="11950700" y="5921896"/>
            <a:ext cx="482600" cy="482600"/>
          </a:xfrm>
          <a:prstGeom prst="rect">
            <a:avLst/>
          </a:prstGeom>
        </p:spPr>
      </p:pic>
      <p:pic>
        <p:nvPicPr>
          <p:cNvPr id="41" name="Picture 40"/>
          <p:cNvPicPr>
            <a:picLocks noChangeAspect="1"/>
          </p:cNvPicPr>
          <p:nvPr userDrawn="1"/>
        </p:nvPicPr>
        <p:blipFill>
          <a:blip r:embed="rId5"/>
          <a:stretch>
            <a:fillRect/>
          </a:stretch>
        </p:blipFill>
        <p:spPr>
          <a:xfrm>
            <a:off x="15885864" y="5921896"/>
            <a:ext cx="482600" cy="482600"/>
          </a:xfrm>
          <a:prstGeom prst="rect">
            <a:avLst/>
          </a:prstGeom>
        </p:spPr>
      </p:pic>
      <p:pic>
        <p:nvPicPr>
          <p:cNvPr id="43" name="Picture 42"/>
          <p:cNvPicPr>
            <a:picLocks noChangeAspect="1"/>
          </p:cNvPicPr>
          <p:nvPr userDrawn="1"/>
        </p:nvPicPr>
        <p:blipFill>
          <a:blip r:embed="rId5"/>
          <a:stretch>
            <a:fillRect/>
          </a:stretch>
        </p:blipFill>
        <p:spPr>
          <a:xfrm>
            <a:off x="19752840" y="5921896"/>
            <a:ext cx="482600" cy="482600"/>
          </a:xfrm>
          <a:prstGeom prst="rect">
            <a:avLst/>
          </a:prstGeom>
        </p:spPr>
      </p:pic>
      <p:pic>
        <p:nvPicPr>
          <p:cNvPr id="44" name="Picture 43"/>
          <p:cNvPicPr>
            <a:picLocks noChangeAspect="1"/>
          </p:cNvPicPr>
          <p:nvPr userDrawn="1"/>
        </p:nvPicPr>
        <p:blipFill>
          <a:blip r:embed="rId5"/>
          <a:stretch>
            <a:fillRect/>
          </a:stretch>
        </p:blipFill>
        <p:spPr>
          <a:xfrm>
            <a:off x="8015536" y="5921896"/>
            <a:ext cx="482600" cy="482600"/>
          </a:xfrm>
          <a:prstGeom prst="rect">
            <a:avLst/>
          </a:prstGeom>
        </p:spPr>
      </p:pic>
      <p:pic>
        <p:nvPicPr>
          <p:cNvPr id="45" name="Picture 44"/>
          <p:cNvPicPr>
            <a:picLocks noChangeAspect="1"/>
          </p:cNvPicPr>
          <p:nvPr userDrawn="1"/>
        </p:nvPicPr>
        <p:blipFill>
          <a:blip r:embed="rId5"/>
          <a:stretch>
            <a:fillRect/>
          </a:stretch>
        </p:blipFill>
        <p:spPr>
          <a:xfrm>
            <a:off x="4127104" y="5921896"/>
            <a:ext cx="482600" cy="482600"/>
          </a:xfrm>
          <a:prstGeom prst="rect">
            <a:avLst/>
          </a:prstGeom>
        </p:spPr>
      </p:pic>
    </p:spTree>
    <p:extLst>
      <p:ext uri="{BB962C8B-B14F-4D97-AF65-F5344CB8AC3E}">
        <p14:creationId xmlns:p14="http://schemas.microsoft.com/office/powerpoint/2010/main" val="1397158702"/>
      </p:ext>
    </p:extLst>
  </p:cSld>
  <p:clrMapOvr>
    <a:masterClrMapping/>
  </p:clrMapOvr>
  <p:transition spd="med">
    <p:fade thruBlk="1"/>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User Demographics - Gender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1534816" y="3833664"/>
            <a:ext cx="5461000" cy="5003800"/>
          </a:xfrm>
          <a:prstGeom prst="rect">
            <a:avLst/>
          </a:prstGeom>
        </p:spPr>
      </p:pic>
      <p:pic>
        <p:nvPicPr>
          <p:cNvPr id="4" name="Picture 3"/>
          <p:cNvPicPr>
            <a:picLocks noChangeAspect="1"/>
          </p:cNvPicPr>
          <p:nvPr userDrawn="1"/>
        </p:nvPicPr>
        <p:blipFill>
          <a:blip r:embed="rId3"/>
          <a:stretch>
            <a:fillRect/>
          </a:stretch>
        </p:blipFill>
        <p:spPr>
          <a:xfrm>
            <a:off x="17736616" y="3977680"/>
            <a:ext cx="5461000" cy="50038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9" name="Text Placeholder 12"/>
          <p:cNvSpPr>
            <a:spLocks noGrp="1"/>
          </p:cNvSpPr>
          <p:nvPr>
            <p:ph type="body" sz="quarter" idx="27"/>
          </p:nvPr>
        </p:nvSpPr>
        <p:spPr>
          <a:xfrm>
            <a:off x="2470920" y="8298160"/>
            <a:ext cx="9361040" cy="3096344"/>
          </a:xfrm>
          <a:prstGeom prst="rect">
            <a:avLst/>
          </a:prstGeom>
        </p:spPr>
        <p:txBody>
          <a:bodyPr vert="horz" anchor="ctr"/>
          <a:lstStyle>
            <a:lvl1pPr marL="0" indent="0" algn="l">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Text Placeholder 12"/>
          <p:cNvSpPr>
            <a:spLocks noGrp="1"/>
          </p:cNvSpPr>
          <p:nvPr>
            <p:ph type="body" sz="quarter" idx="28"/>
          </p:nvPr>
        </p:nvSpPr>
        <p:spPr>
          <a:xfrm>
            <a:off x="12552040" y="8298160"/>
            <a:ext cx="9361040" cy="3096344"/>
          </a:xfrm>
          <a:prstGeom prst="rect">
            <a:avLst/>
          </a:prstGeom>
        </p:spPr>
        <p:txBody>
          <a:bodyPr vert="horz" anchor="ctr"/>
          <a:lstStyle>
            <a:lvl1pPr marL="0" indent="0" algn="r">
              <a:lnSpc>
                <a:spcPct val="80000"/>
              </a:lnSpc>
              <a:buNone/>
              <a:defRPr sz="12500" b="0" i="0">
                <a:solidFill>
                  <a:schemeClr val="accent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Text Placeholder 12"/>
          <p:cNvSpPr>
            <a:spLocks noGrp="1"/>
          </p:cNvSpPr>
          <p:nvPr>
            <p:ph type="body" sz="quarter" idx="29"/>
          </p:nvPr>
        </p:nvSpPr>
        <p:spPr>
          <a:xfrm>
            <a:off x="6359352"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3" name="Text Placeholder 12"/>
          <p:cNvSpPr>
            <a:spLocks noGrp="1"/>
          </p:cNvSpPr>
          <p:nvPr>
            <p:ph type="body" sz="quarter" idx="30"/>
          </p:nvPr>
        </p:nvSpPr>
        <p:spPr>
          <a:xfrm>
            <a:off x="12552040" y="4265712"/>
            <a:ext cx="5472608" cy="3816424"/>
          </a:xfrm>
          <a:prstGeom prst="rect">
            <a:avLst/>
          </a:prstGeom>
        </p:spPr>
        <p:txBody>
          <a:bodyPr vert="horz" anchor="t"/>
          <a:lstStyle>
            <a:lvl1pPr marL="571500" indent="-571500">
              <a:lnSpc>
                <a:spcPct val="100000"/>
              </a:lnSpc>
              <a:spcBef>
                <a:spcPts val="1700"/>
              </a:spcBef>
              <a:buSzPct val="80000"/>
              <a:buFont typeface="Lucida Grande"/>
              <a:buChar char="✳"/>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4"/>
          <a:stretch>
            <a:fillRect/>
          </a:stretch>
        </p:blipFill>
        <p:spPr>
          <a:xfrm>
            <a:off x="12149708" y="3426916"/>
            <a:ext cx="114300" cy="7175500"/>
          </a:xfrm>
          <a:prstGeom prst="rect">
            <a:avLst/>
          </a:prstGeom>
        </p:spPr>
      </p:pic>
    </p:spTree>
    <p:extLst>
      <p:ext uri="{BB962C8B-B14F-4D97-AF65-F5344CB8AC3E}">
        <p14:creationId xmlns:p14="http://schemas.microsoft.com/office/powerpoint/2010/main" val="1752246699"/>
      </p:ext>
    </p:extLst>
  </p:cSld>
  <p:clrMapOvr>
    <a:masterClrMapping/>
  </p:clrMapOvr>
  <p:transition spd="med">
    <p:fade thruBlk="1"/>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dea Light Bulb Graphic">
    <p:spTree>
      <p:nvGrpSpPr>
        <p:cNvPr id="1" name=""/>
        <p:cNvGrpSpPr/>
        <p:nvPr/>
      </p:nvGrpSpPr>
      <p:grpSpPr>
        <a:xfrm>
          <a:off x="0" y="0"/>
          <a:ext cx="0" cy="0"/>
          <a:chOff x="0" y="0"/>
          <a:chExt cx="0" cy="0"/>
        </a:xfrm>
      </p:grpSpPr>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16157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19" name="Picture 18"/>
          <p:cNvPicPr>
            <a:picLocks noChangeAspect="1"/>
          </p:cNvPicPr>
          <p:nvPr userDrawn="1"/>
        </p:nvPicPr>
        <p:blipFill>
          <a:blip r:embed="rId3"/>
          <a:stretch>
            <a:fillRect/>
          </a:stretch>
        </p:blipFill>
        <p:spPr>
          <a:xfrm>
            <a:off x="5562600" y="4049688"/>
            <a:ext cx="13258800" cy="1866900"/>
          </a:xfrm>
          <a:prstGeom prst="rect">
            <a:avLst/>
          </a:prstGeom>
        </p:spPr>
      </p:pic>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rot="4717436">
            <a:off x="4092575" y="3149600"/>
            <a:ext cx="4157663" cy="3478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a:solidFill>
                  <a:schemeClr val="tx1"/>
                </a:solidFill>
                <a:miter lim="800000"/>
                <a:headEnd/>
                <a:tailEnd/>
              </a14:hiddenLine>
            </a:ext>
          </a:extLst>
        </p:spPr>
      </p:pic>
      <p:pic>
        <p:nvPicPr>
          <p:cNvPr id="5" name="Picture 4"/>
          <p:cNvPicPr>
            <a:picLocks noChangeAspect="1"/>
          </p:cNvPicPr>
          <p:nvPr userDrawn="1"/>
        </p:nvPicPr>
        <p:blipFill>
          <a:blip r:embed="rId4"/>
          <a:stretch>
            <a:fillRect/>
          </a:stretch>
        </p:blipFill>
        <p:spPr>
          <a:xfrm>
            <a:off x="6658992" y="3833664"/>
            <a:ext cx="5461000" cy="5003800"/>
          </a:xfrm>
          <a:prstGeom prst="rect">
            <a:avLst/>
          </a:prstGeom>
        </p:spPr>
      </p:pic>
      <p:pic>
        <p:nvPicPr>
          <p:cNvPr id="4" name="Picture 3"/>
          <p:cNvPicPr>
            <a:picLocks noChangeAspect="1"/>
          </p:cNvPicPr>
          <p:nvPr userDrawn="1"/>
        </p:nvPicPr>
        <p:blipFill>
          <a:blip r:embed="rId5"/>
          <a:stretch>
            <a:fillRect/>
          </a:stretch>
        </p:blipFill>
        <p:spPr>
          <a:xfrm>
            <a:off x="12123738" y="3977680"/>
            <a:ext cx="5461000" cy="50038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27"/>
          </p:nvPr>
        </p:nvSpPr>
        <p:spPr>
          <a:xfrm>
            <a:off x="4199112" y="8514184"/>
            <a:ext cx="16057784" cy="2304256"/>
          </a:xfrm>
          <a:prstGeom prst="rect">
            <a:avLst/>
          </a:prstGeom>
        </p:spPr>
        <p:txBody>
          <a:bodyPr vert="horz" anchor="ctr"/>
          <a:lstStyle>
            <a:lvl1pPr marL="0" indent="0" algn="ctr">
              <a:lnSpc>
                <a:spcPct val="100000"/>
              </a:lnSpc>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5"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7"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6"/>
          <a:stretch>
            <a:fillRect/>
          </a:stretch>
        </p:blipFill>
        <p:spPr>
          <a:xfrm>
            <a:off x="11315700" y="6713984"/>
            <a:ext cx="1752600" cy="482600"/>
          </a:xfrm>
          <a:prstGeom prst="rect">
            <a:avLst/>
          </a:prstGeom>
        </p:spPr>
      </p:pic>
    </p:spTree>
    <p:extLst>
      <p:ext uri="{BB962C8B-B14F-4D97-AF65-F5344CB8AC3E}">
        <p14:creationId xmlns:p14="http://schemas.microsoft.com/office/powerpoint/2010/main" val="710676142"/>
      </p:ext>
    </p:extLst>
  </p:cSld>
  <p:clrMapOvr>
    <a:masterClrMapping/>
  </p:clrMapOvr>
  <p:transition spd="med">
    <p:fade thruBlk="1"/>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ocial Media Chart">
    <p:spTree>
      <p:nvGrpSpPr>
        <p:cNvPr id="1" name=""/>
        <p:cNvGrpSpPr/>
        <p:nvPr/>
      </p:nvGrpSpPr>
      <p:grpSpPr>
        <a:xfrm>
          <a:off x="0" y="0"/>
          <a:ext cx="0" cy="0"/>
          <a:chOff x="0" y="0"/>
          <a:chExt cx="0" cy="0"/>
        </a:xfrm>
      </p:grpSpPr>
      <p:grpSp>
        <p:nvGrpSpPr>
          <p:cNvPr id="127" name="Group 126"/>
          <p:cNvGrpSpPr/>
          <p:nvPr userDrawn="1"/>
        </p:nvGrpSpPr>
        <p:grpSpPr>
          <a:xfrm>
            <a:off x="12552040" y="8226152"/>
            <a:ext cx="792088" cy="2520280"/>
            <a:chOff x="12552040" y="2609528"/>
            <a:chExt cx="792088" cy="2520280"/>
          </a:xfrm>
          <a:blipFill rotWithShape="1">
            <a:blip r:embed="rId2"/>
            <a:stretch>
              <a:fillRect/>
            </a:stretch>
          </a:blipFill>
        </p:grpSpPr>
        <p:sp>
          <p:nvSpPr>
            <p:cNvPr id="128" name="Oval 12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9" name="Oval 12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Oval 12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1" name="Group 130"/>
          <p:cNvGrpSpPr/>
          <p:nvPr userDrawn="1"/>
        </p:nvGrpSpPr>
        <p:grpSpPr>
          <a:xfrm>
            <a:off x="12552040" y="5417840"/>
            <a:ext cx="792088" cy="2520280"/>
            <a:chOff x="12552040" y="2609528"/>
            <a:chExt cx="792088" cy="2520280"/>
          </a:xfrm>
          <a:blipFill rotWithShape="1">
            <a:blip r:embed="rId3"/>
            <a:stretch>
              <a:fillRect/>
            </a:stretch>
          </a:blipFill>
        </p:grpSpPr>
        <p:sp>
          <p:nvSpPr>
            <p:cNvPr id="132" name="Oval 13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3" name="Oval 13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4" name="Oval 13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35" name="Group 134"/>
          <p:cNvGrpSpPr/>
          <p:nvPr userDrawn="1"/>
        </p:nvGrpSpPr>
        <p:grpSpPr>
          <a:xfrm>
            <a:off x="12552040" y="2609528"/>
            <a:ext cx="792088" cy="2520280"/>
            <a:chOff x="12552040" y="2609528"/>
            <a:chExt cx="792088" cy="2520280"/>
          </a:xfrm>
          <a:blipFill rotWithShape="1">
            <a:blip r:embed="rId4"/>
            <a:stretch>
              <a:fillRect/>
            </a:stretch>
          </a:blipFill>
        </p:grpSpPr>
        <p:sp>
          <p:nvSpPr>
            <p:cNvPr id="136" name="Oval 13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7" name="Oval 13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8" name="Oval 13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4" name="Oval 113"/>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3" name="Oval 112"/>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2" name="Oval 111"/>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7" name="Picture 86"/>
          <p:cNvPicPr>
            <a:picLocks noChangeAspect="1"/>
          </p:cNvPicPr>
          <p:nvPr userDrawn="1"/>
        </p:nvPicPr>
        <p:blipFill>
          <a:blip r:embed="rId5"/>
          <a:stretch>
            <a:fillRect/>
          </a:stretch>
        </p:blipFill>
        <p:spPr>
          <a:xfrm>
            <a:off x="11392024" y="5777880"/>
            <a:ext cx="1016000" cy="1816100"/>
          </a:xfrm>
          <a:prstGeom prst="rect">
            <a:avLst/>
          </a:prstGeom>
        </p:spPr>
      </p:pic>
      <p:pic>
        <p:nvPicPr>
          <p:cNvPr id="3" name="Picture 2"/>
          <p:cNvPicPr>
            <a:picLocks noChangeAspect="1"/>
          </p:cNvPicPr>
          <p:nvPr userDrawn="1"/>
        </p:nvPicPr>
        <p:blipFill>
          <a:blip r:embed="rId6"/>
          <a:stretch>
            <a:fillRect/>
          </a:stretch>
        </p:blipFill>
        <p:spPr>
          <a:xfrm>
            <a:off x="310680" y="2609528"/>
            <a:ext cx="7886700" cy="72263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9"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0"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1"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2"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3"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4"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5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5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4" name="Picture 43"/>
          <p:cNvPicPr>
            <a:picLocks noChangeAspect="1"/>
          </p:cNvPicPr>
          <p:nvPr userDrawn="1"/>
        </p:nvPicPr>
        <p:blipFill>
          <a:blip r:embed="rId7"/>
          <a:stretch>
            <a:fillRect/>
          </a:stretch>
        </p:blipFill>
        <p:spPr>
          <a:xfrm>
            <a:off x="9095656" y="3329608"/>
            <a:ext cx="1714500" cy="1193800"/>
          </a:xfrm>
          <a:prstGeom prst="rect">
            <a:avLst/>
          </a:prstGeom>
        </p:spPr>
      </p:pic>
      <p:pic>
        <p:nvPicPr>
          <p:cNvPr id="45" name="Picture 44"/>
          <p:cNvPicPr>
            <a:picLocks noChangeAspect="1"/>
          </p:cNvPicPr>
          <p:nvPr userDrawn="1"/>
        </p:nvPicPr>
        <p:blipFill>
          <a:blip r:embed="rId8"/>
          <a:stretch>
            <a:fillRect/>
          </a:stretch>
        </p:blipFill>
        <p:spPr>
          <a:xfrm>
            <a:off x="6431360" y="4643388"/>
            <a:ext cx="1790700" cy="1206500"/>
          </a:xfrm>
          <a:prstGeom prst="rect">
            <a:avLst/>
          </a:prstGeom>
        </p:spPr>
      </p:pic>
      <p:pic>
        <p:nvPicPr>
          <p:cNvPr id="46" name="Picture 45"/>
          <p:cNvPicPr>
            <a:picLocks noChangeAspect="1"/>
          </p:cNvPicPr>
          <p:nvPr userDrawn="1"/>
        </p:nvPicPr>
        <p:blipFill>
          <a:blip r:embed="rId9"/>
          <a:stretch>
            <a:fillRect/>
          </a:stretch>
        </p:blipFill>
        <p:spPr>
          <a:xfrm>
            <a:off x="6431360" y="6460108"/>
            <a:ext cx="1828800" cy="469900"/>
          </a:xfrm>
          <a:prstGeom prst="rect">
            <a:avLst/>
          </a:prstGeom>
        </p:spPr>
      </p:pic>
      <p:pic>
        <p:nvPicPr>
          <p:cNvPr id="47" name="Picture 46"/>
          <p:cNvPicPr>
            <a:picLocks noChangeAspect="1"/>
          </p:cNvPicPr>
          <p:nvPr userDrawn="1"/>
        </p:nvPicPr>
        <p:blipFill>
          <a:blip r:embed="rId10"/>
          <a:stretch>
            <a:fillRect/>
          </a:stretch>
        </p:blipFill>
        <p:spPr>
          <a:xfrm>
            <a:off x="6503368" y="7578080"/>
            <a:ext cx="1803400" cy="1270000"/>
          </a:xfrm>
          <a:prstGeom prst="rect">
            <a:avLst/>
          </a:prstGeom>
        </p:spPr>
      </p:pic>
      <p:pic>
        <p:nvPicPr>
          <p:cNvPr id="48" name="Picture 47"/>
          <p:cNvPicPr>
            <a:picLocks noChangeAspect="1"/>
          </p:cNvPicPr>
          <p:nvPr userDrawn="1"/>
        </p:nvPicPr>
        <p:blipFill>
          <a:blip r:embed="rId5"/>
          <a:stretch>
            <a:fillRect/>
          </a:stretch>
        </p:blipFill>
        <p:spPr>
          <a:xfrm>
            <a:off x="11392024" y="3041576"/>
            <a:ext cx="1016000" cy="1816100"/>
          </a:xfrm>
          <a:prstGeom prst="rect">
            <a:avLst/>
          </a:prstGeom>
        </p:spPr>
      </p:pic>
      <p:pic>
        <p:nvPicPr>
          <p:cNvPr id="95" name="Picture 94"/>
          <p:cNvPicPr>
            <a:picLocks noChangeAspect="1"/>
          </p:cNvPicPr>
          <p:nvPr userDrawn="1"/>
        </p:nvPicPr>
        <p:blipFill>
          <a:blip r:embed="rId11"/>
          <a:stretch>
            <a:fillRect/>
          </a:stretch>
        </p:blipFill>
        <p:spPr>
          <a:xfrm>
            <a:off x="9354716" y="8908752"/>
            <a:ext cx="1181100" cy="1117600"/>
          </a:xfrm>
          <a:prstGeom prst="rect">
            <a:avLst/>
          </a:prstGeom>
        </p:spPr>
      </p:pic>
      <p:pic>
        <p:nvPicPr>
          <p:cNvPr id="96" name="Picture 95"/>
          <p:cNvPicPr>
            <a:picLocks noChangeAspect="1"/>
          </p:cNvPicPr>
          <p:nvPr userDrawn="1"/>
        </p:nvPicPr>
        <p:blipFill>
          <a:blip r:embed="rId5"/>
          <a:stretch>
            <a:fillRect/>
          </a:stretch>
        </p:blipFill>
        <p:spPr>
          <a:xfrm>
            <a:off x="11392024" y="8586192"/>
            <a:ext cx="1016000" cy="1816100"/>
          </a:xfrm>
          <a:prstGeom prst="rect">
            <a:avLst/>
          </a:prstGeom>
        </p:spPr>
      </p:pic>
      <p:pic>
        <p:nvPicPr>
          <p:cNvPr id="100" name="Picture 99"/>
          <p:cNvPicPr>
            <a:picLocks noChangeAspect="1"/>
          </p:cNvPicPr>
          <p:nvPr userDrawn="1"/>
        </p:nvPicPr>
        <p:blipFill>
          <a:blip r:embed="rId12"/>
          <a:stretch>
            <a:fillRect/>
          </a:stretch>
        </p:blipFill>
        <p:spPr>
          <a:xfrm>
            <a:off x="9445625" y="5921896"/>
            <a:ext cx="749300" cy="1587500"/>
          </a:xfrm>
          <a:prstGeom prst="rect">
            <a:avLst/>
          </a:prstGeom>
        </p:spPr>
      </p:pic>
      <p:pic>
        <p:nvPicPr>
          <p:cNvPr id="101" name="Picture 100"/>
          <p:cNvPicPr>
            <a:picLocks noChangeAspect="1"/>
          </p:cNvPicPr>
          <p:nvPr userDrawn="1"/>
        </p:nvPicPr>
        <p:blipFill>
          <a:blip r:embed="rId13"/>
          <a:stretch>
            <a:fillRect/>
          </a:stretch>
        </p:blipFill>
        <p:spPr>
          <a:xfrm>
            <a:off x="12723490" y="3689648"/>
            <a:ext cx="495300" cy="342900"/>
          </a:xfrm>
          <a:prstGeom prst="rect">
            <a:avLst/>
          </a:prstGeom>
        </p:spPr>
      </p:pic>
      <p:pic>
        <p:nvPicPr>
          <p:cNvPr id="102" name="Picture 101"/>
          <p:cNvPicPr>
            <a:picLocks noChangeAspect="1"/>
          </p:cNvPicPr>
          <p:nvPr userDrawn="1"/>
        </p:nvPicPr>
        <p:blipFill>
          <a:blip r:embed="rId13"/>
          <a:stretch>
            <a:fillRect/>
          </a:stretch>
        </p:blipFill>
        <p:spPr>
          <a:xfrm>
            <a:off x="12696056" y="2825552"/>
            <a:ext cx="495300" cy="342900"/>
          </a:xfrm>
          <a:prstGeom prst="rect">
            <a:avLst/>
          </a:prstGeom>
        </p:spPr>
      </p:pic>
      <p:pic>
        <p:nvPicPr>
          <p:cNvPr id="103" name="Picture 102"/>
          <p:cNvPicPr>
            <a:picLocks noChangeAspect="1"/>
          </p:cNvPicPr>
          <p:nvPr userDrawn="1"/>
        </p:nvPicPr>
        <p:blipFill>
          <a:blip r:embed="rId13"/>
          <a:stretch>
            <a:fillRect/>
          </a:stretch>
        </p:blipFill>
        <p:spPr>
          <a:xfrm>
            <a:off x="12696056" y="4553744"/>
            <a:ext cx="495300" cy="342900"/>
          </a:xfrm>
          <a:prstGeom prst="rect">
            <a:avLst/>
          </a:prstGeom>
        </p:spPr>
      </p:pic>
      <p:pic>
        <p:nvPicPr>
          <p:cNvPr id="104" name="Picture 103"/>
          <p:cNvPicPr>
            <a:picLocks noChangeAspect="1"/>
          </p:cNvPicPr>
          <p:nvPr userDrawn="1"/>
        </p:nvPicPr>
        <p:blipFill>
          <a:blip r:embed="rId14"/>
          <a:stretch>
            <a:fillRect/>
          </a:stretch>
        </p:blipFill>
        <p:spPr>
          <a:xfrm>
            <a:off x="12840072" y="5561856"/>
            <a:ext cx="241300" cy="520700"/>
          </a:xfrm>
          <a:prstGeom prst="rect">
            <a:avLst/>
          </a:prstGeom>
        </p:spPr>
      </p:pic>
      <p:pic>
        <p:nvPicPr>
          <p:cNvPr id="105" name="Picture 104"/>
          <p:cNvPicPr>
            <a:picLocks noChangeAspect="1"/>
          </p:cNvPicPr>
          <p:nvPr userDrawn="1"/>
        </p:nvPicPr>
        <p:blipFill>
          <a:blip r:embed="rId14"/>
          <a:stretch>
            <a:fillRect/>
          </a:stretch>
        </p:blipFill>
        <p:spPr>
          <a:xfrm>
            <a:off x="12840072" y="6425952"/>
            <a:ext cx="241300" cy="520700"/>
          </a:xfrm>
          <a:prstGeom prst="rect">
            <a:avLst/>
          </a:prstGeom>
        </p:spPr>
      </p:pic>
      <p:pic>
        <p:nvPicPr>
          <p:cNvPr id="106" name="Picture 105"/>
          <p:cNvPicPr>
            <a:picLocks noChangeAspect="1"/>
          </p:cNvPicPr>
          <p:nvPr userDrawn="1"/>
        </p:nvPicPr>
        <p:blipFill>
          <a:blip r:embed="rId14"/>
          <a:stretch>
            <a:fillRect/>
          </a:stretch>
        </p:blipFill>
        <p:spPr>
          <a:xfrm>
            <a:off x="12840072" y="7290048"/>
            <a:ext cx="241300" cy="520700"/>
          </a:xfrm>
          <a:prstGeom prst="rect">
            <a:avLst/>
          </a:prstGeom>
        </p:spPr>
      </p:pic>
      <p:pic>
        <p:nvPicPr>
          <p:cNvPr id="107" name="Picture 106"/>
          <p:cNvPicPr>
            <a:picLocks noChangeAspect="1"/>
          </p:cNvPicPr>
          <p:nvPr userDrawn="1"/>
        </p:nvPicPr>
        <p:blipFill>
          <a:blip r:embed="rId15"/>
          <a:stretch>
            <a:fillRect/>
          </a:stretch>
        </p:blipFill>
        <p:spPr>
          <a:xfrm>
            <a:off x="12742912" y="8370168"/>
            <a:ext cx="457200" cy="431800"/>
          </a:xfrm>
          <a:prstGeom prst="rect">
            <a:avLst/>
          </a:prstGeom>
        </p:spPr>
      </p:pic>
      <p:pic>
        <p:nvPicPr>
          <p:cNvPr id="108" name="Picture 107"/>
          <p:cNvPicPr>
            <a:picLocks noChangeAspect="1"/>
          </p:cNvPicPr>
          <p:nvPr userDrawn="1"/>
        </p:nvPicPr>
        <p:blipFill>
          <a:blip r:embed="rId15"/>
          <a:stretch>
            <a:fillRect/>
          </a:stretch>
        </p:blipFill>
        <p:spPr>
          <a:xfrm>
            <a:off x="12742912" y="9234264"/>
            <a:ext cx="457200" cy="431800"/>
          </a:xfrm>
          <a:prstGeom prst="rect">
            <a:avLst/>
          </a:prstGeom>
        </p:spPr>
      </p:pic>
      <p:pic>
        <p:nvPicPr>
          <p:cNvPr id="109" name="Picture 108"/>
          <p:cNvPicPr>
            <a:picLocks noChangeAspect="1"/>
          </p:cNvPicPr>
          <p:nvPr userDrawn="1"/>
        </p:nvPicPr>
        <p:blipFill>
          <a:blip r:embed="rId15"/>
          <a:stretch>
            <a:fillRect/>
          </a:stretch>
        </p:blipFill>
        <p:spPr>
          <a:xfrm>
            <a:off x="12742912" y="10098608"/>
            <a:ext cx="457200" cy="431800"/>
          </a:xfrm>
          <a:prstGeom prst="rect">
            <a:avLst/>
          </a:prstGeom>
        </p:spPr>
      </p:pic>
    </p:spTree>
    <p:extLst>
      <p:ext uri="{BB962C8B-B14F-4D97-AF65-F5344CB8AC3E}">
        <p14:creationId xmlns:p14="http://schemas.microsoft.com/office/powerpoint/2010/main" val="1070635745"/>
      </p:ext>
    </p:extLst>
  </p:cSld>
  <p:clrMapOvr>
    <a:masterClrMapping/>
  </p:clrMapOvr>
  <p:transition spd="med">
    <p:fade thruBlk="1"/>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low Chart">
    <p:spTree>
      <p:nvGrpSpPr>
        <p:cNvPr id="1" name=""/>
        <p:cNvGrpSpPr/>
        <p:nvPr/>
      </p:nvGrpSpPr>
      <p:grpSpPr>
        <a:xfrm>
          <a:off x="0" y="0"/>
          <a:ext cx="0" cy="0"/>
          <a:chOff x="0" y="0"/>
          <a:chExt cx="0" cy="0"/>
        </a:xfrm>
      </p:grpSpPr>
      <p:grpSp>
        <p:nvGrpSpPr>
          <p:cNvPr id="137" name="Group 136"/>
          <p:cNvGrpSpPr/>
          <p:nvPr userDrawn="1"/>
        </p:nvGrpSpPr>
        <p:grpSpPr>
          <a:xfrm>
            <a:off x="12552040" y="8226152"/>
            <a:ext cx="792088" cy="2520280"/>
            <a:chOff x="12552040" y="2609528"/>
            <a:chExt cx="792088" cy="2520280"/>
          </a:xfrm>
          <a:blipFill rotWithShape="1">
            <a:blip r:embed="rId2"/>
            <a:stretch>
              <a:fillRect/>
            </a:stretch>
          </a:blipFill>
        </p:grpSpPr>
        <p:sp>
          <p:nvSpPr>
            <p:cNvPr id="138" name="Oval 137"/>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9" name="Oval 138"/>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0" name="Oval 139"/>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1" name="Group 140"/>
          <p:cNvGrpSpPr/>
          <p:nvPr userDrawn="1"/>
        </p:nvGrpSpPr>
        <p:grpSpPr>
          <a:xfrm>
            <a:off x="12552040" y="5417840"/>
            <a:ext cx="792088" cy="2520280"/>
            <a:chOff x="12552040" y="2609528"/>
            <a:chExt cx="792088" cy="2520280"/>
          </a:xfrm>
          <a:blipFill rotWithShape="1">
            <a:blip r:embed="rId3"/>
            <a:stretch>
              <a:fillRect/>
            </a:stretch>
          </a:blipFill>
        </p:grpSpPr>
        <p:sp>
          <p:nvSpPr>
            <p:cNvPr id="142" name="Oval 141"/>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3" name="Oval 142"/>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4" name="Oval 143"/>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45" name="Group 144"/>
          <p:cNvGrpSpPr/>
          <p:nvPr userDrawn="1"/>
        </p:nvGrpSpPr>
        <p:grpSpPr>
          <a:xfrm>
            <a:off x="12552040" y="2609528"/>
            <a:ext cx="792088" cy="2520280"/>
            <a:chOff x="12552040" y="2609528"/>
            <a:chExt cx="792088" cy="2520280"/>
          </a:xfrm>
          <a:blipFill rotWithShape="1">
            <a:blip r:embed="rId4"/>
            <a:stretch>
              <a:fillRect/>
            </a:stretch>
          </a:blipFill>
        </p:grpSpPr>
        <p:sp>
          <p:nvSpPr>
            <p:cNvPr id="146" name="Oval 145"/>
            <p:cNvSpPr/>
            <p:nvPr userDrawn="1"/>
          </p:nvSpPr>
          <p:spPr bwMode="auto">
            <a:xfrm>
              <a:off x="12552040" y="2609528"/>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7" name="Oval 146"/>
            <p:cNvSpPr/>
            <p:nvPr userDrawn="1"/>
          </p:nvSpPr>
          <p:spPr bwMode="auto">
            <a:xfrm>
              <a:off x="12552040" y="3473624"/>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8" name="Oval 147"/>
            <p:cNvSpPr/>
            <p:nvPr userDrawn="1"/>
          </p:nvSpPr>
          <p:spPr bwMode="auto">
            <a:xfrm>
              <a:off x="12552040" y="4337720"/>
              <a:ext cx="792088" cy="792088"/>
            </a:xfrm>
            <a:prstGeom prst="ellipse">
              <a:avLst/>
            </a:prstGeom>
            <a:gr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9" name="Oval 148"/>
          <p:cNvSpPr/>
          <p:nvPr userDrawn="1"/>
        </p:nvSpPr>
        <p:spPr bwMode="auto">
          <a:xfrm>
            <a:off x="8663608" y="2753544"/>
            <a:ext cx="2452811" cy="2452811"/>
          </a:xfrm>
          <a:prstGeom prst="ellipse">
            <a:avLst/>
          </a:prstGeom>
          <a:blipFill rotWithShape="1">
            <a:blip r:embed="rId4"/>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0" name="Oval 149"/>
          <p:cNvSpPr/>
          <p:nvPr userDrawn="1"/>
        </p:nvSpPr>
        <p:spPr bwMode="auto">
          <a:xfrm>
            <a:off x="8663608" y="8298160"/>
            <a:ext cx="2452811" cy="2452811"/>
          </a:xfrm>
          <a:prstGeom prst="ellipse">
            <a:avLst/>
          </a:prstGeom>
          <a:blipFill rotWithShape="1">
            <a:blip r:embed="rId2"/>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1" name="Oval 150"/>
          <p:cNvSpPr/>
          <p:nvPr userDrawn="1"/>
        </p:nvSpPr>
        <p:spPr bwMode="auto">
          <a:xfrm>
            <a:off x="8663608" y="5489848"/>
            <a:ext cx="2452811" cy="2452811"/>
          </a:xfrm>
          <a:prstGeom prst="ellipse">
            <a:avLst/>
          </a:prstGeom>
          <a:blipFill rotWithShape="1">
            <a:blip r:embed="rId3"/>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34" name="Picture 133"/>
          <p:cNvPicPr>
            <a:picLocks noChangeAspect="1"/>
          </p:cNvPicPr>
          <p:nvPr userDrawn="1"/>
        </p:nvPicPr>
        <p:blipFill>
          <a:blip r:embed="rId5"/>
          <a:stretch>
            <a:fillRect/>
          </a:stretch>
        </p:blipFill>
        <p:spPr>
          <a:xfrm>
            <a:off x="11392024" y="5777880"/>
            <a:ext cx="1016000" cy="1816100"/>
          </a:xfrm>
          <a:prstGeom prst="rect">
            <a:avLst/>
          </a:prstGeom>
        </p:spPr>
      </p:pic>
      <p:pic>
        <p:nvPicPr>
          <p:cNvPr id="135" name="Picture 134"/>
          <p:cNvPicPr>
            <a:picLocks noChangeAspect="1"/>
          </p:cNvPicPr>
          <p:nvPr userDrawn="1"/>
        </p:nvPicPr>
        <p:blipFill>
          <a:blip r:embed="rId5"/>
          <a:stretch>
            <a:fillRect/>
          </a:stretch>
        </p:blipFill>
        <p:spPr>
          <a:xfrm>
            <a:off x="11392024" y="3041576"/>
            <a:ext cx="1016000" cy="1816100"/>
          </a:xfrm>
          <a:prstGeom prst="rect">
            <a:avLst/>
          </a:prstGeom>
        </p:spPr>
      </p:pic>
      <p:pic>
        <p:nvPicPr>
          <p:cNvPr id="136" name="Picture 135"/>
          <p:cNvPicPr>
            <a:picLocks noChangeAspect="1"/>
          </p:cNvPicPr>
          <p:nvPr userDrawn="1"/>
        </p:nvPicPr>
        <p:blipFill>
          <a:blip r:embed="rId5"/>
          <a:stretch>
            <a:fillRect/>
          </a:stretch>
        </p:blipFill>
        <p:spPr>
          <a:xfrm>
            <a:off x="11392024" y="8586192"/>
            <a:ext cx="1016000" cy="18161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5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5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41"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42"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44"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43" name="Picture 42"/>
          <p:cNvPicPr>
            <a:picLocks noChangeAspect="1"/>
          </p:cNvPicPr>
          <p:nvPr userDrawn="1"/>
        </p:nvPicPr>
        <p:blipFill>
          <a:blip r:embed="rId6"/>
          <a:stretch>
            <a:fillRect/>
          </a:stretch>
        </p:blipFill>
        <p:spPr>
          <a:xfrm>
            <a:off x="1678832" y="4409728"/>
            <a:ext cx="4585344" cy="4585344"/>
          </a:xfrm>
          <a:prstGeom prst="rect">
            <a:avLst/>
          </a:prstGeom>
        </p:spPr>
      </p:pic>
      <p:pic>
        <p:nvPicPr>
          <p:cNvPr id="69" name="Picture 68"/>
          <p:cNvPicPr>
            <a:picLocks noChangeAspect="1"/>
          </p:cNvPicPr>
          <p:nvPr userDrawn="1"/>
        </p:nvPicPr>
        <p:blipFill>
          <a:blip r:embed="rId7"/>
          <a:stretch>
            <a:fillRect/>
          </a:stretch>
        </p:blipFill>
        <p:spPr>
          <a:xfrm>
            <a:off x="6431360" y="4643388"/>
            <a:ext cx="1790700" cy="1206500"/>
          </a:xfrm>
          <a:prstGeom prst="rect">
            <a:avLst/>
          </a:prstGeom>
        </p:spPr>
      </p:pic>
      <p:pic>
        <p:nvPicPr>
          <p:cNvPr id="70" name="Picture 69"/>
          <p:cNvPicPr>
            <a:picLocks noChangeAspect="1"/>
          </p:cNvPicPr>
          <p:nvPr userDrawn="1"/>
        </p:nvPicPr>
        <p:blipFill>
          <a:blip r:embed="rId8"/>
          <a:stretch>
            <a:fillRect/>
          </a:stretch>
        </p:blipFill>
        <p:spPr>
          <a:xfrm>
            <a:off x="6431360" y="6460108"/>
            <a:ext cx="1828800" cy="469900"/>
          </a:xfrm>
          <a:prstGeom prst="rect">
            <a:avLst/>
          </a:prstGeom>
        </p:spPr>
      </p:pic>
      <p:pic>
        <p:nvPicPr>
          <p:cNvPr id="71" name="Picture 70"/>
          <p:cNvPicPr>
            <a:picLocks noChangeAspect="1"/>
          </p:cNvPicPr>
          <p:nvPr userDrawn="1"/>
        </p:nvPicPr>
        <p:blipFill>
          <a:blip r:embed="rId9"/>
          <a:stretch>
            <a:fillRect/>
          </a:stretch>
        </p:blipFill>
        <p:spPr>
          <a:xfrm>
            <a:off x="6503368" y="7578080"/>
            <a:ext cx="1803400" cy="1270000"/>
          </a:xfrm>
          <a:prstGeom prst="rect">
            <a:avLst/>
          </a:prstGeom>
        </p:spPr>
      </p:pic>
      <p:sp>
        <p:nvSpPr>
          <p:cNvPr id="74" name="Text Placeholder 12"/>
          <p:cNvSpPr>
            <a:spLocks noGrp="1"/>
          </p:cNvSpPr>
          <p:nvPr>
            <p:ph type="body" sz="quarter" idx="27"/>
          </p:nvPr>
        </p:nvSpPr>
        <p:spPr>
          <a:xfrm>
            <a:off x="8735616" y="8442176"/>
            <a:ext cx="2304256"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5" name="Text Placeholder 12"/>
          <p:cNvSpPr>
            <a:spLocks noGrp="1"/>
          </p:cNvSpPr>
          <p:nvPr>
            <p:ph type="body" sz="quarter" idx="28"/>
          </p:nvPr>
        </p:nvSpPr>
        <p:spPr>
          <a:xfrm>
            <a:off x="8735616" y="5561856"/>
            <a:ext cx="2376264" cy="2376264"/>
          </a:xfrm>
          <a:prstGeom prst="rect">
            <a:avLst/>
          </a:prstGeom>
        </p:spPr>
        <p:txBody>
          <a:bodyPr vert="horz" anchor="ctr"/>
          <a:lstStyle>
            <a:lvl1pPr marL="0" indent="0" algn="ctr">
              <a:buNone/>
              <a:defRPr sz="7200" b="0" i="0">
                <a:solidFill>
                  <a:schemeClr val="bg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6" name="Text Placeholder 12"/>
          <p:cNvSpPr>
            <a:spLocks noGrp="1"/>
          </p:cNvSpPr>
          <p:nvPr>
            <p:ph type="body" sz="quarter" idx="29"/>
          </p:nvPr>
        </p:nvSpPr>
        <p:spPr>
          <a:xfrm>
            <a:off x="8735616" y="2897560"/>
            <a:ext cx="2304256" cy="2448272"/>
          </a:xfrm>
          <a:prstGeom prst="rect">
            <a:avLst/>
          </a:prstGeom>
        </p:spPr>
        <p:txBody>
          <a:bodyPr vert="horz" anchor="ctr"/>
          <a:lstStyle>
            <a:lvl1pPr marL="0" indent="0" algn="ctr">
              <a:buNone/>
              <a:defRPr sz="7200" b="0" i="0">
                <a:solidFill>
                  <a:srgbClr val="000000"/>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
        <p:nvSpPr>
          <p:cNvPr id="77" name="Text Placeholder 12"/>
          <p:cNvSpPr>
            <a:spLocks noGrp="1"/>
          </p:cNvSpPr>
          <p:nvPr>
            <p:ph type="body" sz="quarter" idx="30"/>
          </p:nvPr>
        </p:nvSpPr>
        <p:spPr>
          <a:xfrm>
            <a:off x="2470920" y="4985792"/>
            <a:ext cx="2952328" cy="3456384"/>
          </a:xfrm>
          <a:prstGeom prst="rect">
            <a:avLst/>
          </a:prstGeom>
        </p:spPr>
        <p:txBody>
          <a:bodyPr vert="horz" anchor="ctr"/>
          <a:lstStyle>
            <a:lvl1pPr marL="0" indent="0" algn="ctr">
              <a:buNone/>
              <a:defRPr sz="7200" b="0" i="0">
                <a:solidFill>
                  <a:schemeClr val="tx1"/>
                </a:solidFill>
                <a:latin typeface="+mj-lt"/>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a:t>
            </a:r>
            <a:endParaRPr lang="en-US" dirty="0"/>
          </a:p>
        </p:txBody>
      </p:sp>
    </p:spTree>
    <p:extLst>
      <p:ext uri="{BB962C8B-B14F-4D97-AF65-F5344CB8AC3E}">
        <p14:creationId xmlns:p14="http://schemas.microsoft.com/office/powerpoint/2010/main" val="2701235411"/>
      </p:ext>
    </p:extLst>
  </p:cSld>
  <p:clrMapOvr>
    <a:masterClrMapping/>
  </p:clrMapOvr>
  <p:transition spd="med">
    <p:fade thruBlk="1"/>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Text No Title - Oswald">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174776" y="1745431"/>
            <a:ext cx="22034448" cy="9505057"/>
          </a:xfrm>
          <a:prstGeom prst="rect">
            <a:avLst/>
          </a:prstGeom>
        </p:spPr>
        <p:txBody>
          <a:bodyPr vert="horz" anchor="ctr"/>
          <a:lstStyle>
            <a:lvl1pPr algn="ctr">
              <a:lnSpc>
                <a:spcPct val="100000"/>
              </a:lnSpc>
              <a:defRPr sz="15000">
                <a:latin typeface="Sketch Gothic Light"/>
                <a:cs typeface="Sketch Gothic Light"/>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023854222"/>
      </p:ext>
    </p:extLst>
  </p:cSld>
  <p:clrMapOvr>
    <a:masterClrMapping/>
  </p:clrMapOvr>
  <p:transition spd="slow">
    <p:fade thruBlk="1"/>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yrami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4" name="Date Placeholder 3"/>
          <p:cNvSpPr>
            <a:spLocks noGrp="1"/>
          </p:cNvSpPr>
          <p:nvPr>
            <p:ph type="dt" sz="half" idx="11"/>
          </p:nvPr>
        </p:nvSpPr>
        <p:spPr>
          <a:xfrm>
            <a:off x="-8834336" y="10386392"/>
            <a:ext cx="5689600" cy="730250"/>
          </a:xfrm>
        </p:spPr>
        <p:txBody>
          <a:bodyPr/>
          <a:lstStyle/>
          <a:p>
            <a:r>
              <a:rPr lang="pl-PL" smtClean="0"/>
              <a:t>January 2018</a:t>
            </a:r>
            <a:endParaRPr lang="en-US"/>
          </a:p>
        </p:txBody>
      </p:sp>
      <p:sp>
        <p:nvSpPr>
          <p:cNvPr id="14" name="Text Placeholder 12"/>
          <p:cNvSpPr>
            <a:spLocks noGrp="1"/>
          </p:cNvSpPr>
          <p:nvPr>
            <p:ph type="body" sz="quarter" idx="15"/>
          </p:nvPr>
        </p:nvSpPr>
        <p:spPr>
          <a:xfrm>
            <a:off x="13920192" y="3833664"/>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7"/>
          </p:nvPr>
        </p:nvSpPr>
        <p:spPr>
          <a:xfrm>
            <a:off x="13920192" y="2681536"/>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8"/>
          </p:nvPr>
        </p:nvSpPr>
        <p:spPr>
          <a:xfrm>
            <a:off x="13920192" y="6641976"/>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9"/>
          </p:nvPr>
        </p:nvSpPr>
        <p:spPr>
          <a:xfrm>
            <a:off x="13920192" y="5489848"/>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Text Placeholder 12"/>
          <p:cNvSpPr>
            <a:spLocks noGrp="1"/>
          </p:cNvSpPr>
          <p:nvPr>
            <p:ph type="body" sz="quarter" idx="20"/>
          </p:nvPr>
        </p:nvSpPr>
        <p:spPr>
          <a:xfrm>
            <a:off x="13920192" y="9450288"/>
            <a:ext cx="9289032" cy="1296144"/>
          </a:xfrm>
          <a:prstGeom prst="rect">
            <a:avLst/>
          </a:prstGeom>
        </p:spPr>
        <p:txBody>
          <a:bodyPr vert="horz" anchor="t"/>
          <a:lstStyle>
            <a:lvl1pPr marL="0" indent="0">
              <a:lnSpc>
                <a:spcPct val="100000"/>
              </a:lnSpc>
              <a:spcBef>
                <a:spcPts val="3500"/>
              </a:spcBef>
              <a:buNone/>
              <a:defRPr sz="36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Text Placeholder 12"/>
          <p:cNvSpPr>
            <a:spLocks noGrp="1"/>
          </p:cNvSpPr>
          <p:nvPr>
            <p:ph type="body" sz="quarter" idx="21"/>
          </p:nvPr>
        </p:nvSpPr>
        <p:spPr>
          <a:xfrm>
            <a:off x="13920192" y="8298160"/>
            <a:ext cx="9217024" cy="1079500"/>
          </a:xfrm>
          <a:prstGeom prst="rect">
            <a:avLst/>
          </a:prstGeom>
        </p:spPr>
        <p:txBody>
          <a:bodyPr vert="horz" anchor="b"/>
          <a:lstStyle>
            <a:lvl1pPr marL="0" indent="0">
              <a:buNone/>
              <a:defRPr sz="66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3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33" name="Date Placeholder 5"/>
          <p:cNvSpPr txBox="1">
            <a:spLocks/>
          </p:cNvSpPr>
          <p:nvPr userDrawn="1"/>
        </p:nvSpPr>
        <p:spPr>
          <a:xfrm>
            <a:off x="1219200" y="12896502"/>
            <a:ext cx="5689600" cy="730250"/>
          </a:xfrm>
          <a:prstGeom prst="rect">
            <a:avLst/>
          </a:prstGeom>
        </p:spPr>
        <p:txBody>
          <a:bodyPr vert="horz" lIns="91440" tIns="45720" rIns="91440" bIns="45720" rtlCol="0" anchor="ctr"/>
          <a:lstStyle>
            <a:defPPr>
              <a:defRPr lang="en-US"/>
            </a:defPPr>
            <a:lvl1pPr algn="l" rtl="0" fontAlgn="base">
              <a:spcBef>
                <a:spcPct val="0"/>
              </a:spcBef>
              <a:spcAft>
                <a:spcPct val="0"/>
              </a:spcAft>
              <a:defRPr sz="1800" b="0" i="0" kern="1200" spc="300">
                <a:solidFill>
                  <a:srgbClr val="FFFFFF"/>
                </a:solidFill>
                <a:latin typeface="Oswald Light"/>
                <a:ea typeface="ヒラギノ角ゴ ProN W3" charset="0"/>
                <a:cs typeface="Oswald Light"/>
                <a:sym typeface="Gill Sans" charset="0"/>
              </a:defRPr>
            </a:lvl1pPr>
            <a:lvl2pPr marL="4572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6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600" kern="1200">
                <a:solidFill>
                  <a:srgbClr val="000000"/>
                </a:solidFill>
                <a:latin typeface="Gill Sans" charset="0"/>
                <a:ea typeface="ヒラギノ角ゴ ProN W3" charset="0"/>
                <a:cs typeface="ヒラギノ角ゴ ProN W3" charset="0"/>
                <a:sym typeface="Gill Sans" charset="0"/>
              </a:defRPr>
            </a:lvl9pPr>
          </a:lstStyle>
          <a:p>
            <a:fld id="{5B84BFC5-E693-A549-A3E0-6342BC1E5E47}" type="datetimeFigureOut">
              <a:rPr lang="en-US" smtClean="0"/>
              <a:pPr/>
              <a:t>1/12/2018</a:t>
            </a:fld>
            <a:endParaRPr lang="en-US" dirty="0"/>
          </a:p>
        </p:txBody>
      </p:sp>
      <p:sp>
        <p:nvSpPr>
          <p:cNvPr id="35"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graphicFrame>
        <p:nvGraphicFramePr>
          <p:cNvPr id="34" name="Diagram 33"/>
          <p:cNvGraphicFramePr/>
          <p:nvPr userDrawn="1">
            <p:extLst>
              <p:ext uri="{D42A27DB-BD31-4B8C-83A1-F6EECF244321}">
                <p14:modId xmlns:p14="http://schemas.microsoft.com/office/powerpoint/2010/main" val="3663620507"/>
              </p:ext>
            </p:extLst>
          </p:nvPr>
        </p:nvGraphicFramePr>
        <p:xfrm>
          <a:off x="1246784" y="2753544"/>
          <a:ext cx="12097344" cy="80648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4663268"/>
      </p:ext>
    </p:extLst>
  </p:cSld>
  <p:clrMapOvr>
    <a:masterClrMapping/>
  </p:clrMapOvr>
  <p:transition spd="med">
    <p:fade thruBlk="1"/>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orld Map">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stretch>
            <a:fillRect/>
          </a:stretch>
        </p:blipFill>
        <p:spPr>
          <a:xfrm>
            <a:off x="3302000" y="2609528"/>
            <a:ext cx="17780000" cy="88900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21" name="Text Placeholder 12"/>
          <p:cNvSpPr>
            <a:spLocks noGrp="1"/>
          </p:cNvSpPr>
          <p:nvPr>
            <p:ph type="body" sz="quarter" idx="17"/>
          </p:nvPr>
        </p:nvSpPr>
        <p:spPr>
          <a:xfrm>
            <a:off x="1102768" y="4553744"/>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3" name="Text Placeholder 12"/>
          <p:cNvSpPr>
            <a:spLocks noGrp="1"/>
          </p:cNvSpPr>
          <p:nvPr>
            <p:ph type="body" sz="quarter" idx="19"/>
          </p:nvPr>
        </p:nvSpPr>
        <p:spPr>
          <a:xfrm>
            <a:off x="1102768" y="10098360"/>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4" name="Text Placeholder 12"/>
          <p:cNvSpPr>
            <a:spLocks noGrp="1"/>
          </p:cNvSpPr>
          <p:nvPr>
            <p:ph type="body" sz="quarter" idx="20"/>
          </p:nvPr>
        </p:nvSpPr>
        <p:spPr>
          <a:xfrm>
            <a:off x="20832960" y="3258220"/>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5" name="Text Placeholder 12"/>
          <p:cNvSpPr>
            <a:spLocks noGrp="1"/>
          </p:cNvSpPr>
          <p:nvPr>
            <p:ph type="body" sz="quarter" idx="21"/>
          </p:nvPr>
        </p:nvSpPr>
        <p:spPr>
          <a:xfrm>
            <a:off x="20832960" y="5993904"/>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6" name="Text Placeholder 12"/>
          <p:cNvSpPr>
            <a:spLocks noGrp="1"/>
          </p:cNvSpPr>
          <p:nvPr>
            <p:ph type="body" sz="quarter" idx="22"/>
          </p:nvPr>
        </p:nvSpPr>
        <p:spPr>
          <a:xfrm>
            <a:off x="20832960" y="8730208"/>
            <a:ext cx="2520280" cy="1079500"/>
          </a:xfrm>
          <a:prstGeom prst="rect">
            <a:avLst/>
          </a:prstGeom>
        </p:spPr>
        <p:txBody>
          <a:bodyPr vert="horz" anchor="b"/>
          <a:lstStyle>
            <a:lvl1pPr marL="0" indent="0" algn="l">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
        <p:nvSpPr>
          <p:cNvPr id="22" name="Text Placeholder 12"/>
          <p:cNvSpPr>
            <a:spLocks noGrp="1"/>
          </p:cNvSpPr>
          <p:nvPr>
            <p:ph type="body" sz="quarter" idx="18"/>
          </p:nvPr>
        </p:nvSpPr>
        <p:spPr>
          <a:xfrm>
            <a:off x="1102768" y="7362056"/>
            <a:ext cx="2520280" cy="1079500"/>
          </a:xfrm>
          <a:prstGeom prst="rect">
            <a:avLst/>
          </a:prstGeom>
        </p:spPr>
        <p:txBody>
          <a:bodyPr vert="horz" anchor="b"/>
          <a:lstStyle>
            <a:lvl1pPr marL="0" indent="0" algn="r">
              <a:buNone/>
              <a:defRPr sz="54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11" name="Picture 10"/>
          <p:cNvPicPr>
            <a:picLocks noChangeAspect="1"/>
          </p:cNvPicPr>
          <p:nvPr userDrawn="1"/>
        </p:nvPicPr>
        <p:blipFill>
          <a:blip r:embed="rId3"/>
          <a:stretch>
            <a:fillRect/>
          </a:stretch>
        </p:blipFill>
        <p:spPr>
          <a:xfrm>
            <a:off x="3695056" y="5057800"/>
            <a:ext cx="5003800" cy="2070100"/>
          </a:xfrm>
          <a:prstGeom prst="rect">
            <a:avLst/>
          </a:prstGeom>
        </p:spPr>
      </p:pic>
      <p:pic>
        <p:nvPicPr>
          <p:cNvPr id="12" name="Picture 11"/>
          <p:cNvPicPr>
            <a:picLocks noChangeAspect="1"/>
          </p:cNvPicPr>
          <p:nvPr userDrawn="1"/>
        </p:nvPicPr>
        <p:blipFill>
          <a:blip r:embed="rId4"/>
          <a:stretch>
            <a:fillRect/>
          </a:stretch>
        </p:blipFill>
        <p:spPr>
          <a:xfrm>
            <a:off x="3695056" y="3905672"/>
            <a:ext cx="8432800" cy="8382000"/>
          </a:xfrm>
          <a:prstGeom prst="rect">
            <a:avLst/>
          </a:prstGeom>
        </p:spPr>
      </p:pic>
      <p:pic>
        <p:nvPicPr>
          <p:cNvPr id="13" name="Picture 12"/>
          <p:cNvPicPr>
            <a:picLocks noChangeAspect="1"/>
          </p:cNvPicPr>
          <p:nvPr userDrawn="1"/>
        </p:nvPicPr>
        <p:blipFill>
          <a:blip r:embed="rId5"/>
          <a:stretch>
            <a:fillRect/>
          </a:stretch>
        </p:blipFill>
        <p:spPr>
          <a:xfrm>
            <a:off x="3623048" y="6888684"/>
            <a:ext cx="6667500" cy="6794500"/>
          </a:xfrm>
          <a:prstGeom prst="rect">
            <a:avLst/>
          </a:prstGeom>
        </p:spPr>
      </p:pic>
      <p:pic>
        <p:nvPicPr>
          <p:cNvPr id="14" name="Picture 13"/>
          <p:cNvPicPr>
            <a:picLocks noChangeAspect="1"/>
          </p:cNvPicPr>
          <p:nvPr userDrawn="1"/>
        </p:nvPicPr>
        <p:blipFill>
          <a:blip r:embed="rId6"/>
          <a:stretch>
            <a:fillRect/>
          </a:stretch>
        </p:blipFill>
        <p:spPr>
          <a:xfrm>
            <a:off x="12264008" y="1241376"/>
            <a:ext cx="8699500" cy="8318500"/>
          </a:xfrm>
          <a:prstGeom prst="rect">
            <a:avLst/>
          </a:prstGeom>
        </p:spPr>
      </p:pic>
      <p:pic>
        <p:nvPicPr>
          <p:cNvPr id="29" name="Picture 28"/>
          <p:cNvPicPr>
            <a:picLocks noChangeAspect="1"/>
          </p:cNvPicPr>
          <p:nvPr userDrawn="1"/>
        </p:nvPicPr>
        <p:blipFill>
          <a:blip r:embed="rId7"/>
          <a:stretch>
            <a:fillRect/>
          </a:stretch>
        </p:blipFill>
        <p:spPr>
          <a:xfrm>
            <a:off x="16152440" y="4841776"/>
            <a:ext cx="4597400" cy="4610100"/>
          </a:xfrm>
          <a:prstGeom prst="rect">
            <a:avLst/>
          </a:prstGeom>
        </p:spPr>
      </p:pic>
      <p:pic>
        <p:nvPicPr>
          <p:cNvPr id="30" name="Picture 29"/>
          <p:cNvPicPr>
            <a:picLocks noChangeAspect="1"/>
          </p:cNvPicPr>
          <p:nvPr userDrawn="1"/>
        </p:nvPicPr>
        <p:blipFill>
          <a:blip r:embed="rId8"/>
          <a:stretch>
            <a:fillRect/>
          </a:stretch>
        </p:blipFill>
        <p:spPr>
          <a:xfrm>
            <a:off x="16872520" y="7650088"/>
            <a:ext cx="3924300" cy="3924300"/>
          </a:xfrm>
          <a:prstGeom prst="rect">
            <a:avLst/>
          </a:prstGeom>
        </p:spPr>
      </p:pic>
    </p:spTree>
    <p:extLst>
      <p:ext uri="{BB962C8B-B14F-4D97-AF65-F5344CB8AC3E}">
        <p14:creationId xmlns:p14="http://schemas.microsoft.com/office/powerpoint/2010/main" val="2729245429"/>
      </p:ext>
    </p:extLst>
  </p:cSld>
  <p:clrMapOvr>
    <a:masterClrMapping/>
  </p:clrMapOvr>
  <p:transition spd="med">
    <p:fade thruBlk="1"/>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15354" y="1385392"/>
            <a:ext cx="8940800" cy="8191500"/>
          </a:xfrm>
          <a:prstGeom prst="rect">
            <a:avLst/>
          </a:prstGeom>
        </p:spPr>
      </p:pic>
      <p:pic>
        <p:nvPicPr>
          <p:cNvPr id="6" name="Picture 5"/>
          <p:cNvPicPr>
            <a:picLocks noChangeAspect="1"/>
          </p:cNvPicPr>
          <p:nvPr userDrawn="1"/>
        </p:nvPicPr>
        <p:blipFill>
          <a:blip r:embed="rId3"/>
          <a:stretch>
            <a:fillRect/>
          </a:stretch>
        </p:blipFill>
        <p:spPr>
          <a:xfrm>
            <a:off x="7079432" y="2249488"/>
            <a:ext cx="8940800" cy="8191500"/>
          </a:xfrm>
          <a:prstGeom prst="rect">
            <a:avLst/>
          </a:prstGeom>
        </p:spPr>
      </p:pic>
      <p:pic>
        <p:nvPicPr>
          <p:cNvPr id="27" name="Picture 26"/>
          <p:cNvPicPr>
            <a:picLocks noChangeAspect="1"/>
          </p:cNvPicPr>
          <p:nvPr userDrawn="1"/>
        </p:nvPicPr>
        <p:blipFill>
          <a:blip r:embed="rId4"/>
          <a:stretch>
            <a:fillRect/>
          </a:stretch>
        </p:blipFill>
        <p:spPr>
          <a:xfrm>
            <a:off x="3191000" y="4121696"/>
            <a:ext cx="8940800" cy="8191500"/>
          </a:xfrm>
          <a:prstGeom prst="rect">
            <a:avLst/>
          </a:prstGeom>
        </p:spPr>
      </p:pic>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9" name="Text Placeholder 12"/>
          <p:cNvSpPr>
            <a:spLocks noGrp="1"/>
          </p:cNvSpPr>
          <p:nvPr>
            <p:ph type="body" sz="quarter" idx="15"/>
          </p:nvPr>
        </p:nvSpPr>
        <p:spPr>
          <a:xfrm>
            <a:off x="14856296" y="3905672"/>
            <a:ext cx="8064896" cy="6624736"/>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0" name="Text Placeholder 12"/>
          <p:cNvSpPr>
            <a:spLocks noGrp="1"/>
          </p:cNvSpPr>
          <p:nvPr>
            <p:ph type="body" sz="quarter" idx="17"/>
          </p:nvPr>
        </p:nvSpPr>
        <p:spPr>
          <a:xfrm>
            <a:off x="14846807" y="2753544"/>
            <a:ext cx="8002377"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2" name="TextBox 21"/>
          <p:cNvSpPr txBox="1"/>
          <p:nvPr userDrawn="1"/>
        </p:nvSpPr>
        <p:spPr>
          <a:xfrm>
            <a:off x="5207224" y="2704183"/>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1.</a:t>
            </a:r>
            <a:endParaRPr lang="en-US" sz="4400" dirty="0">
              <a:solidFill>
                <a:srgbClr val="FFFFFF"/>
              </a:solidFill>
              <a:latin typeface="Amatic SC Regular"/>
              <a:cs typeface="Amatic SC Regular"/>
            </a:endParaRPr>
          </a:p>
        </p:txBody>
      </p:sp>
      <p:sp>
        <p:nvSpPr>
          <p:cNvPr id="23" name="TextBox 22"/>
          <p:cNvSpPr txBox="1"/>
          <p:nvPr userDrawn="1"/>
        </p:nvSpPr>
        <p:spPr>
          <a:xfrm>
            <a:off x="6575376" y="10530408"/>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2.</a:t>
            </a:r>
            <a:endParaRPr lang="en-US" sz="4400" dirty="0">
              <a:solidFill>
                <a:srgbClr val="FFFFFF"/>
              </a:solidFill>
              <a:latin typeface="Amatic SC Regular"/>
              <a:cs typeface="Amatic SC Regular"/>
            </a:endParaRPr>
          </a:p>
        </p:txBody>
      </p:sp>
      <p:sp>
        <p:nvSpPr>
          <p:cNvPr id="24" name="TextBox 23"/>
          <p:cNvSpPr txBox="1"/>
          <p:nvPr userDrawn="1"/>
        </p:nvSpPr>
        <p:spPr>
          <a:xfrm>
            <a:off x="10391800" y="3257600"/>
            <a:ext cx="1008112" cy="769441"/>
          </a:xfrm>
          <a:prstGeom prst="rect">
            <a:avLst/>
          </a:prstGeom>
          <a:noFill/>
        </p:spPr>
        <p:txBody>
          <a:bodyPr wrap="square" rtlCol="0">
            <a:spAutoFit/>
          </a:bodyPr>
          <a:lstStyle/>
          <a:p>
            <a:r>
              <a:rPr lang="en-US" sz="4400" dirty="0" smtClean="0">
                <a:solidFill>
                  <a:srgbClr val="FFFFFF"/>
                </a:solidFill>
                <a:latin typeface="Amatic SC Regular"/>
                <a:cs typeface="Amatic SC Regular"/>
              </a:rPr>
              <a:t>3.</a:t>
            </a:r>
            <a:endParaRPr lang="en-US" sz="4400" dirty="0">
              <a:solidFill>
                <a:srgbClr val="FFFFFF"/>
              </a:solidFill>
              <a:latin typeface="Amatic SC Regular"/>
              <a:cs typeface="Amatic SC Regular"/>
            </a:endParaRPr>
          </a:p>
        </p:txBody>
      </p:sp>
      <p:sp>
        <p:nvSpPr>
          <p:cNvPr id="2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26"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8"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5" name="Picture 4"/>
          <p:cNvPicPr>
            <a:picLocks noChangeAspect="1"/>
          </p:cNvPicPr>
          <p:nvPr userDrawn="1"/>
        </p:nvPicPr>
        <p:blipFill>
          <a:blip r:embed="rId5"/>
          <a:stretch>
            <a:fillRect/>
          </a:stretch>
        </p:blipFill>
        <p:spPr>
          <a:xfrm>
            <a:off x="5927304" y="3415556"/>
            <a:ext cx="1371600" cy="2146300"/>
          </a:xfrm>
          <a:prstGeom prst="rect">
            <a:avLst/>
          </a:prstGeom>
        </p:spPr>
      </p:pic>
      <p:pic>
        <p:nvPicPr>
          <p:cNvPr id="21" name="Picture 20"/>
          <p:cNvPicPr>
            <a:picLocks noChangeAspect="1"/>
          </p:cNvPicPr>
          <p:nvPr userDrawn="1"/>
        </p:nvPicPr>
        <p:blipFill>
          <a:blip r:embed="rId6"/>
          <a:stretch>
            <a:fillRect/>
          </a:stretch>
        </p:blipFill>
        <p:spPr>
          <a:xfrm>
            <a:off x="8613775" y="3833664"/>
            <a:ext cx="2413000" cy="1955800"/>
          </a:xfrm>
          <a:prstGeom prst="rect">
            <a:avLst/>
          </a:prstGeom>
        </p:spPr>
      </p:pic>
      <p:pic>
        <p:nvPicPr>
          <p:cNvPr id="29" name="Picture 28"/>
          <p:cNvPicPr>
            <a:picLocks noChangeAspect="1"/>
          </p:cNvPicPr>
          <p:nvPr userDrawn="1"/>
        </p:nvPicPr>
        <p:blipFill>
          <a:blip r:embed="rId7"/>
          <a:stretch>
            <a:fillRect/>
          </a:stretch>
        </p:blipFill>
        <p:spPr>
          <a:xfrm>
            <a:off x="5135216" y="8586192"/>
            <a:ext cx="1612900" cy="2324100"/>
          </a:xfrm>
          <a:prstGeom prst="rect">
            <a:avLst/>
          </a:prstGeom>
        </p:spPr>
      </p:pic>
    </p:spTree>
    <p:extLst>
      <p:ext uri="{BB962C8B-B14F-4D97-AF65-F5344CB8AC3E}">
        <p14:creationId xmlns:p14="http://schemas.microsoft.com/office/powerpoint/2010/main" val="2890689792"/>
      </p:ext>
    </p:extLst>
  </p:cSld>
  <p:clrMapOvr>
    <a:masterClrMapping/>
  </p:clrMapOvr>
  <p:transition spd="med">
    <p:fade thruBlk="1"/>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s with Comme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1319213" y="2393504"/>
            <a:ext cx="11736883" cy="8352284"/>
          </a:xfrm>
          <a:prstGeom prst="rect">
            <a:avLst/>
          </a:prstGeom>
        </p:spPr>
        <p:txBody>
          <a:bodyPr vert="horz"/>
          <a:lstStyle/>
          <a:p>
            <a:endParaRPr lang="en-US"/>
          </a:p>
        </p:txBody>
      </p:sp>
      <p:sp>
        <p:nvSpPr>
          <p:cNvPr id="8" name="Text Placeholder 12"/>
          <p:cNvSpPr>
            <a:spLocks noGrp="1"/>
          </p:cNvSpPr>
          <p:nvPr>
            <p:ph type="body" sz="quarter" idx="15"/>
          </p:nvPr>
        </p:nvSpPr>
        <p:spPr>
          <a:xfrm>
            <a:off x="13488144" y="3905672"/>
            <a:ext cx="9433048" cy="6840760"/>
          </a:xfrm>
          <a:prstGeom prst="rect">
            <a:avLst/>
          </a:prstGeom>
        </p:spPr>
        <p:txBody>
          <a:bodyPr vert="horz" anchor="t"/>
          <a:lstStyle>
            <a:lvl1pPr marL="0" indent="0">
              <a:lnSpc>
                <a:spcPct val="10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9" name="Text Placeholder 12"/>
          <p:cNvSpPr>
            <a:spLocks noGrp="1"/>
          </p:cNvSpPr>
          <p:nvPr>
            <p:ph type="body" sz="quarter" idx="17"/>
          </p:nvPr>
        </p:nvSpPr>
        <p:spPr>
          <a:xfrm>
            <a:off x="13489261" y="2753544"/>
            <a:ext cx="9359923"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0"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1"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3"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68471156"/>
      </p:ext>
    </p:extLst>
  </p:cSld>
  <p:clrMapOvr>
    <a:masterClrMapping/>
  </p:clrMapOvr>
  <p:transition spd="med">
    <p:fade thruBlk="1"/>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ed 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7" name="Chart Placeholder 6"/>
          <p:cNvSpPr>
            <a:spLocks noGrp="1"/>
          </p:cNvSpPr>
          <p:nvPr>
            <p:ph type="chart" sz="quarter" idx="13"/>
          </p:nvPr>
        </p:nvSpPr>
        <p:spPr>
          <a:xfrm>
            <a:off x="1390800" y="2753544"/>
            <a:ext cx="21674408" cy="8496944"/>
          </a:xfrm>
          <a:prstGeom prst="rect">
            <a:avLst/>
          </a:prstGeom>
        </p:spPr>
        <p:txBody>
          <a:bodyPr vert="horz"/>
          <a:lstStyle/>
          <a:p>
            <a:endParaRPr lang="en-US"/>
          </a:p>
        </p:txBody>
      </p:sp>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31714192"/>
      </p:ext>
    </p:extLst>
  </p:cSld>
  <p:clrMapOvr>
    <a:masterClrMapping/>
  </p:clrMapOvr>
  <p:transition spd="med">
    <p:fade thruBlk="1"/>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entered Chart">
    <p:spTree>
      <p:nvGrpSpPr>
        <p:cNvPr id="1" name=""/>
        <p:cNvGrpSpPr/>
        <p:nvPr/>
      </p:nvGrpSpPr>
      <p:grpSpPr>
        <a:xfrm>
          <a:off x="0" y="0"/>
          <a:ext cx="0" cy="0"/>
          <a:chOff x="0" y="0"/>
          <a:chExt cx="0" cy="0"/>
        </a:xfrm>
      </p:grpSpPr>
      <p:sp>
        <p:nvSpPr>
          <p:cNvPr id="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234726508"/>
      </p:ext>
    </p:extLst>
  </p:cSld>
  <p:clrMapOvr>
    <a:masterClrMapping/>
  </p:clrMapOvr>
  <p:transition spd="med">
    <p:fade thruBlk="1"/>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Text No Title - Amatic">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76" y="1745431"/>
            <a:ext cx="22034448" cy="9505057"/>
          </a:xfrm>
          <a:prstGeom prst="rect">
            <a:avLst/>
          </a:prstGeom>
        </p:spPr>
        <p:txBody>
          <a:bodyPr vert="horz" anchor="ctr"/>
          <a:lstStyle>
            <a:lvl1pPr algn="ctr">
              <a:lnSpc>
                <a:spcPct val="100000"/>
              </a:lnSpc>
              <a:defRPr sz="15000">
                <a:latin typeface="Amatic SC Regular"/>
                <a:cs typeface="Amatic SC Regular"/>
              </a:defRPr>
            </a:lvl1pPr>
            <a:lvl2pPr algn="l">
              <a:defRPr sz="7200">
                <a:latin typeface="Oswald Light"/>
                <a:cs typeface="Oswald Light"/>
              </a:defRPr>
            </a:lvl2pPr>
            <a:lvl3pPr algn="l">
              <a:defRPr sz="7200">
                <a:latin typeface="Oswald Light"/>
                <a:cs typeface="Oswald Light"/>
              </a:defRPr>
            </a:lvl3pPr>
            <a:lvl4pPr algn="l">
              <a:defRPr sz="7200">
                <a:latin typeface="Oswald Light"/>
                <a:cs typeface="Oswald Light"/>
              </a:defRPr>
            </a:lvl4pPr>
            <a:lvl5pPr algn="l">
              <a:defRPr sz="7200">
                <a:latin typeface="Oswald Light"/>
                <a:cs typeface="Oswald Light"/>
              </a:defRPr>
            </a:lvl5pPr>
          </a:lstStyle>
          <a:p>
            <a:pPr lvl="0"/>
            <a:r>
              <a:rPr lang="en-US" dirty="0" smtClean="0"/>
              <a:t>Click to edit Master text styles</a:t>
            </a:r>
          </a:p>
        </p:txBody>
      </p:sp>
      <p:sp>
        <p:nvSpPr>
          <p:cNvPr id="9"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0"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2"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1353853740"/>
      </p:ext>
    </p:extLst>
  </p:cSld>
  <p:clrMapOvr>
    <a:masterClrMapping/>
  </p:clrMapOvr>
  <p:transition spd="slow">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ullet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63800" y="3022600"/>
            <a:ext cx="19494500" cy="7493000"/>
          </a:xfrm>
          <a:prstGeom prst="rect">
            <a:avLst/>
          </a:prstGeom>
        </p:spPr>
        <p:txBody>
          <a:bodyPr/>
          <a:lstStyle>
            <a:lvl1pPr marL="1143000" indent="-1143000">
              <a:lnSpc>
                <a:spcPct val="100000"/>
              </a:lnSpc>
              <a:buSzPct val="116000"/>
              <a:buFont typeface="Amatic SC Bold"/>
              <a:buChar char="*"/>
              <a:defRPr sz="8000">
                <a:latin typeface="Amatic SC Regular"/>
                <a:cs typeface="Amatic SC Regular"/>
              </a:defRPr>
            </a:lvl1pPr>
            <a:lvl2pPr marL="1301750" indent="-857250">
              <a:lnSpc>
                <a:spcPct val="100000"/>
              </a:lnSpc>
              <a:buSzPct val="116000"/>
              <a:buFont typeface="Amatic SC Bold"/>
              <a:buChar char="*"/>
              <a:defRPr sz="7200">
                <a:latin typeface="Amatic SC Regular"/>
                <a:cs typeface="Amatic SC Regular"/>
              </a:defRPr>
            </a:lvl2pPr>
            <a:lvl3pPr marL="1619250" indent="-857250">
              <a:lnSpc>
                <a:spcPct val="100000"/>
              </a:lnSpc>
              <a:buSzPct val="116000"/>
              <a:buFont typeface="Amatic SC Bold"/>
              <a:buChar char="*"/>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0"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2598591997"/>
      </p:ext>
    </p:extLst>
  </p:cSld>
  <p:clrMapOvr>
    <a:masterClrMapping/>
  </p:clrMapOvr>
  <p:transition spd="med">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2463800" y="3022600"/>
            <a:ext cx="19494500" cy="7493000"/>
          </a:xfrm>
          <a:prstGeom prst="rect">
            <a:avLst/>
          </a:prstGeom>
        </p:spPr>
        <p:txBody>
          <a:bodyPr/>
          <a:lstStyle>
            <a:lvl1pPr marL="1371600" indent="-1371600">
              <a:lnSpc>
                <a:spcPct val="100000"/>
              </a:lnSpc>
              <a:buSzPct val="80000"/>
              <a:buFont typeface="+mj-lt"/>
              <a:buAutoNum type="arabicPeriod"/>
              <a:defRPr sz="8000">
                <a:latin typeface="Amatic SC Regular"/>
                <a:cs typeface="Amatic SC Regular"/>
              </a:defRPr>
            </a:lvl1pPr>
            <a:lvl2pPr marL="1816100" indent="-1371600">
              <a:lnSpc>
                <a:spcPct val="100000"/>
              </a:lnSpc>
              <a:buSzPct val="80000"/>
              <a:buFont typeface="+mj-lt"/>
              <a:buAutoNum type="arabicPeriod"/>
              <a:defRPr sz="7200">
                <a:latin typeface="Amatic SC Regular"/>
                <a:cs typeface="Amatic SC Regular"/>
              </a:defRPr>
            </a:lvl2pPr>
            <a:lvl3pPr marL="1905000" indent="-1143000">
              <a:lnSpc>
                <a:spcPct val="100000"/>
              </a:lnSpc>
              <a:buSzPct val="80000"/>
              <a:buFont typeface="+mj-lt"/>
              <a:buAutoNum type="arabicPeriod"/>
              <a:defRPr sz="6600">
                <a:latin typeface="Amatic SC Regular"/>
                <a:cs typeface="Amatic SC Regular"/>
              </a:defRPr>
            </a:lvl3pPr>
            <a:lvl4pPr marL="2032000" indent="-1016000">
              <a:buSzPct val="80000"/>
              <a:buFont typeface="Lucida Grande"/>
              <a:buChar char="✳"/>
              <a:defRPr/>
            </a:lvl4pPr>
            <a:lvl5pPr marL="2286000" indent="-1016000">
              <a:buSzPct val="80000"/>
              <a:buFont typeface="Lucida Grande"/>
              <a:buChar char="✳"/>
              <a:defRPr/>
            </a:lvl5pPr>
          </a:lstStyle>
          <a:p>
            <a:pPr lvl="0"/>
            <a:r>
              <a:rPr lang="en-US" dirty="0" smtClean="0"/>
              <a:t>Click to edit Master text styles</a:t>
            </a:r>
          </a:p>
          <a:p>
            <a:pPr lvl="1"/>
            <a:r>
              <a:rPr lang="en-US" dirty="0" smtClean="0"/>
              <a:t>Second level</a:t>
            </a:r>
          </a:p>
          <a:p>
            <a:pPr lvl="2"/>
            <a:r>
              <a:rPr lang="en-US" dirty="0" smtClean="0"/>
              <a:t>Third level</a:t>
            </a:r>
            <a:endParaRPr lang="en-US" dirty="0"/>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Book"/>
                <a:cs typeface="Oswald Book"/>
              </a:defRPr>
            </a:lvl1pPr>
          </a:lstStyle>
          <a:p>
            <a:fld id="{8E1C36C4-E9D3-A641-AE45-47024B03D7E5}" type="slidenum">
              <a:rPr lang="en-US" smtClean="0"/>
              <a:pPr/>
              <a:t>‹#›</a:t>
            </a:fld>
            <a:endParaRPr lang="en-US" dirty="0"/>
          </a:p>
        </p:txBody>
      </p:sp>
    </p:spTree>
    <p:extLst>
      <p:ext uri="{BB962C8B-B14F-4D97-AF65-F5344CB8AC3E}">
        <p14:creationId xmlns:p14="http://schemas.microsoft.com/office/powerpoint/2010/main" val="4170325662"/>
      </p:ext>
    </p:extLst>
  </p:cSld>
  <p:clrMapOvr>
    <a:masterClrMapping/>
  </p:clrMapOvr>
  <p:transition spd="med">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3257550"/>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4769768"/>
            <a:ext cx="9001125" cy="5760120"/>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2"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7"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1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3" name="Picture 2"/>
          <p:cNvPicPr>
            <a:picLocks noChangeAspect="1"/>
          </p:cNvPicPr>
          <p:nvPr userDrawn="1"/>
        </p:nvPicPr>
        <p:blipFill>
          <a:blip r:embed="rId2"/>
          <a:stretch>
            <a:fillRect/>
          </a:stretch>
        </p:blipFill>
        <p:spPr>
          <a:xfrm>
            <a:off x="2254896" y="4511452"/>
            <a:ext cx="19621500" cy="114300"/>
          </a:xfrm>
          <a:prstGeom prst="rect">
            <a:avLst/>
          </a:prstGeom>
        </p:spPr>
      </p:pic>
    </p:spTree>
    <p:extLst>
      <p:ext uri="{BB962C8B-B14F-4D97-AF65-F5344CB8AC3E}">
        <p14:creationId xmlns:p14="http://schemas.microsoft.com/office/powerpoint/2010/main" val="89550402"/>
      </p:ext>
    </p:extLst>
  </p:cSld>
  <p:clrMapOvr>
    <a:masterClrMapping/>
  </p:clrMapOvr>
  <p:transition spd="med">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874244429"/>
      </p:ext>
    </p:extLst>
  </p:cSld>
  <p:clrMapOvr>
    <a:masterClrMapping/>
  </p:clrMapOvr>
  <p:transition spd="med">
    <p:fade thruBlk="1"/>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ntro + 2 Columns with Header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MASTER TITLE STYLE</a:t>
            </a:r>
            <a:endParaRPr lang="en-US" dirty="0"/>
          </a:p>
        </p:txBody>
      </p:sp>
      <p:sp>
        <p:nvSpPr>
          <p:cNvPr id="13" name="Text Placeholder 12"/>
          <p:cNvSpPr>
            <a:spLocks noGrp="1"/>
          </p:cNvSpPr>
          <p:nvPr>
            <p:ph type="body" sz="quarter" idx="10"/>
          </p:nvPr>
        </p:nvSpPr>
        <p:spPr>
          <a:xfrm>
            <a:off x="2398713"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4" name="Text Placeholder 12"/>
          <p:cNvSpPr>
            <a:spLocks noGrp="1"/>
          </p:cNvSpPr>
          <p:nvPr>
            <p:ph type="body" sz="quarter" idx="11"/>
          </p:nvPr>
        </p:nvSpPr>
        <p:spPr>
          <a:xfrm>
            <a:off x="12624048" y="5020428"/>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5" name="Text Placeholder 12"/>
          <p:cNvSpPr>
            <a:spLocks noGrp="1"/>
          </p:cNvSpPr>
          <p:nvPr>
            <p:ph type="body" sz="quarter" idx="12"/>
          </p:nvPr>
        </p:nvSpPr>
        <p:spPr>
          <a:xfrm>
            <a:off x="2398713"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6" name="Text Placeholder 12"/>
          <p:cNvSpPr>
            <a:spLocks noGrp="1"/>
          </p:cNvSpPr>
          <p:nvPr>
            <p:ph type="body" sz="quarter" idx="13"/>
          </p:nvPr>
        </p:nvSpPr>
        <p:spPr>
          <a:xfrm>
            <a:off x="12624048" y="6532646"/>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7" name="Text Placeholder 12"/>
          <p:cNvSpPr>
            <a:spLocks noGrp="1"/>
          </p:cNvSpPr>
          <p:nvPr>
            <p:ph type="body" sz="quarter" idx="14"/>
          </p:nvPr>
        </p:nvSpPr>
        <p:spPr>
          <a:xfrm>
            <a:off x="2398713" y="2557964"/>
            <a:ext cx="19226335" cy="2030080"/>
          </a:xfrm>
          <a:prstGeom prst="rect">
            <a:avLst/>
          </a:prstGeom>
        </p:spPr>
        <p:txBody>
          <a:bodyPr vert="horz" anchor="t"/>
          <a:lstStyle>
            <a:lvl1pPr marL="0" indent="0">
              <a:lnSpc>
                <a:spcPct val="110000"/>
              </a:lnSpc>
              <a:spcBef>
                <a:spcPts val="3500"/>
              </a:spcBef>
              <a:buNone/>
              <a:defRPr sz="48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18"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19"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21"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pic>
        <p:nvPicPr>
          <p:cNvPr id="20" name="Picture 19"/>
          <p:cNvPicPr>
            <a:picLocks noChangeAspect="1"/>
          </p:cNvPicPr>
          <p:nvPr userDrawn="1"/>
        </p:nvPicPr>
        <p:blipFill>
          <a:blip r:embed="rId2"/>
          <a:stretch>
            <a:fillRect/>
          </a:stretch>
        </p:blipFill>
        <p:spPr>
          <a:xfrm>
            <a:off x="2254896" y="6244564"/>
            <a:ext cx="19621500" cy="114300"/>
          </a:xfrm>
          <a:prstGeom prst="rect">
            <a:avLst/>
          </a:prstGeom>
        </p:spPr>
      </p:pic>
      <p:sp>
        <p:nvSpPr>
          <p:cNvPr id="26" name="Text Placeholder 12"/>
          <p:cNvSpPr>
            <a:spLocks noGrp="1"/>
          </p:cNvSpPr>
          <p:nvPr>
            <p:ph type="body" sz="quarter" idx="15"/>
          </p:nvPr>
        </p:nvSpPr>
        <p:spPr>
          <a:xfrm>
            <a:off x="2406735"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7" name="Text Placeholder 12"/>
          <p:cNvSpPr>
            <a:spLocks noGrp="1"/>
          </p:cNvSpPr>
          <p:nvPr>
            <p:ph type="body" sz="quarter" idx="16"/>
          </p:nvPr>
        </p:nvSpPr>
        <p:spPr>
          <a:xfrm>
            <a:off x="12632070" y="8557712"/>
            <a:ext cx="9001125" cy="1079500"/>
          </a:xfrm>
          <a:prstGeom prst="rect">
            <a:avLst/>
          </a:prstGeom>
        </p:spPr>
        <p:txBody>
          <a:bodyPr vert="horz" anchor="b"/>
          <a:lstStyle>
            <a:lvl1pPr marL="0" indent="0">
              <a:buNone/>
              <a:defRPr sz="7200">
                <a:latin typeface="Amatic SC Regular"/>
                <a:cs typeface="Amatic SC Regular"/>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8" name="Text Placeholder 12"/>
          <p:cNvSpPr>
            <a:spLocks noGrp="1"/>
          </p:cNvSpPr>
          <p:nvPr>
            <p:ph type="body" sz="quarter" idx="17"/>
          </p:nvPr>
        </p:nvSpPr>
        <p:spPr>
          <a:xfrm>
            <a:off x="2406735"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sp>
        <p:nvSpPr>
          <p:cNvPr id="29" name="Text Placeholder 12"/>
          <p:cNvSpPr>
            <a:spLocks noGrp="1"/>
          </p:cNvSpPr>
          <p:nvPr>
            <p:ph type="body" sz="quarter" idx="18"/>
          </p:nvPr>
        </p:nvSpPr>
        <p:spPr>
          <a:xfrm>
            <a:off x="12632070" y="10069930"/>
            <a:ext cx="9001125" cy="1468166"/>
          </a:xfrm>
          <a:prstGeom prst="rect">
            <a:avLst/>
          </a:prstGeom>
        </p:spPr>
        <p:txBody>
          <a:bodyPr vert="horz" anchor="t"/>
          <a:lstStyle>
            <a:lvl1pPr marL="0" indent="0">
              <a:lnSpc>
                <a:spcPct val="110000"/>
              </a:lnSpc>
              <a:spcBef>
                <a:spcPts val="3500"/>
              </a:spcBef>
              <a:buNone/>
              <a:defRPr sz="4000">
                <a:latin typeface="Oswald Light"/>
                <a:cs typeface="Oswald Light"/>
              </a:defRPr>
            </a:lvl1pPr>
            <a:lvl2pPr>
              <a:defRPr>
                <a:latin typeface="Amatic SC Regular"/>
                <a:cs typeface="Amatic SC Regular"/>
              </a:defRPr>
            </a:lvl2pPr>
            <a:lvl3pPr>
              <a:defRPr>
                <a:latin typeface="Amatic SC Regular"/>
                <a:cs typeface="Amatic SC Regular"/>
              </a:defRPr>
            </a:lvl3pPr>
            <a:lvl4pPr>
              <a:defRPr>
                <a:latin typeface="Amatic SC Regular"/>
                <a:cs typeface="Amatic SC Regular"/>
              </a:defRPr>
            </a:lvl4pPr>
            <a:lvl5pPr>
              <a:defRPr>
                <a:latin typeface="Amatic SC Regular"/>
                <a:cs typeface="Amatic SC Regular"/>
              </a:defRPr>
            </a:lvl5pPr>
          </a:lstStyle>
          <a:p>
            <a:pPr lvl="0"/>
            <a:r>
              <a:rPr lang="en-US" dirty="0" smtClean="0"/>
              <a:t>Click to edit Master text styles</a:t>
            </a:r>
            <a:endParaRPr lang="en-US" dirty="0"/>
          </a:p>
        </p:txBody>
      </p:sp>
      <p:pic>
        <p:nvPicPr>
          <p:cNvPr id="30" name="Picture 29"/>
          <p:cNvPicPr>
            <a:picLocks noChangeAspect="1"/>
          </p:cNvPicPr>
          <p:nvPr userDrawn="1"/>
        </p:nvPicPr>
        <p:blipFill>
          <a:blip r:embed="rId2"/>
          <a:stretch>
            <a:fillRect/>
          </a:stretch>
        </p:blipFill>
        <p:spPr>
          <a:xfrm>
            <a:off x="2262918" y="9781848"/>
            <a:ext cx="19621500" cy="114300"/>
          </a:xfrm>
          <a:prstGeom prst="rect">
            <a:avLst/>
          </a:prstGeom>
        </p:spPr>
      </p:pic>
    </p:spTree>
    <p:extLst>
      <p:ext uri="{BB962C8B-B14F-4D97-AF65-F5344CB8AC3E}">
        <p14:creationId xmlns:p14="http://schemas.microsoft.com/office/powerpoint/2010/main" val="104693258"/>
      </p:ext>
    </p:extLst>
  </p:cSld>
  <p:clrMapOvr>
    <a:masterClrMapping/>
  </p:clrMapOvr>
  <p:transition spd="med">
    <p:fade thruBlk="1"/>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33" Type="http://schemas.openxmlformats.org/officeDocument/2006/relationships/image" Target="../media/image1.jpg"/><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slideLayout" Target="../slideLayouts/slideLayout33.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32" Type="http://schemas.openxmlformats.org/officeDocument/2006/relationships/theme" Target="../theme/theme3.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31" Type="http://schemas.openxmlformats.org/officeDocument/2006/relationships/slideLayout" Target="../slideLayouts/slideLayout35.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 Id="rId30" Type="http://schemas.openxmlformats.org/officeDocument/2006/relationships/slideLayout" Target="../slideLayouts/slideLayout34.xml"/><Relationship Id="rId8"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2438400" y="1778000"/>
            <a:ext cx="19456400" cy="48006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p>
            <a:pPr lvl="0"/>
            <a:r>
              <a:rPr lang="en-US" smtClean="0">
                <a:sym typeface="Amatic SC Bold" charset="0"/>
              </a:rPr>
              <a:t>Click to edit Master title style</a:t>
            </a:r>
            <a:endParaRPr lang="en-US" dirty="0">
              <a:sym typeface="Amatic SC Bold" charset="0"/>
            </a:endParaRPr>
          </a:p>
        </p:txBody>
      </p:sp>
    </p:spTree>
  </p:cSld>
  <p:clrMap bg1="lt1" tx1="dk1" bg2="lt2" tx2="dk2" accent1="accent1" accent2="accent2" accent3="accent3" accent4="accent4" accent5="accent5" accent6="accent6" hlink="hlink" folHlink="folHlink"/>
  <p:sldLayoutIdLst>
    <p:sldLayoutId id="2147483681" r:id="rId1"/>
  </p:sldLayoutIdLst>
  <p:transition spd="slow">
    <p:fade thruBlk="1"/>
  </p:transition>
  <p:hf hdr="0"/>
  <p:txStyles>
    <p:titleStyle>
      <a:lvl1pPr algn="ctr" rtl="0" eaLnBrk="1" fontAlgn="base" hangingPunct="1">
        <a:lnSpc>
          <a:spcPct val="120000"/>
        </a:lnSpc>
        <a:spcBef>
          <a:spcPct val="0"/>
        </a:spcBef>
        <a:spcAft>
          <a:spcPct val="0"/>
        </a:spcAft>
        <a:defRPr sz="22000" spc="300">
          <a:solidFill>
            <a:srgbClr val="FFFFFF"/>
          </a:solidFill>
          <a:latin typeface="Sketch Gothic Light"/>
          <a:ea typeface="+mj-ea"/>
          <a:cs typeface="Sketch Gothic Light"/>
          <a:sym typeface="Amatic SC Bold" charset="0"/>
        </a:defRPr>
      </a:lvl1pPr>
      <a:lvl2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2pPr>
      <a:lvl3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3pPr>
      <a:lvl4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4pPr>
      <a:lvl5pPr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5pPr>
      <a:lvl6pPr marL="4572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6pPr>
      <a:lvl7pPr marL="9144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7pPr>
      <a:lvl8pPr marL="13716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8pPr>
      <a:lvl9pPr marL="1828800" algn="ctr" rtl="0" eaLnBrk="1" fontAlgn="base" hangingPunct="1">
        <a:lnSpc>
          <a:spcPct val="120000"/>
        </a:lnSpc>
        <a:spcBef>
          <a:spcPct val="0"/>
        </a:spcBef>
        <a:spcAft>
          <a:spcPct val="0"/>
        </a:spcAft>
        <a:defRPr sz="17000">
          <a:solidFill>
            <a:srgbClr val="FFFFFF"/>
          </a:solidFill>
          <a:latin typeface="Amatic SC Bold" charset="0"/>
          <a:ea typeface="ヒラギノ角ゴ ProN W6" charset="0"/>
          <a:cs typeface="ヒラギノ角ゴ ProN W6" charset="0"/>
          <a:sym typeface="Amatic SC Bold" charset="0"/>
        </a:defRPr>
      </a:lvl9pPr>
    </p:titleStyle>
    <p:bodyStyle>
      <a:lvl1pPr algn="ctr" rtl="0" eaLnBrk="1" fontAlgn="base" hangingPunct="1">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eaLnBrk="1" fontAlgn="base" hangingPunct="1">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eaLnBrk="1" fontAlgn="base" hangingPunct="1">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eaLnBrk="1" fontAlgn="base" hangingPunct="1">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5"/>
          <a:srcRect/>
          <a:stretch>
            <a:fillRect/>
          </a:stretch>
        </a:blip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9"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92" r:id="rId1"/>
    <p:sldLayoutId id="2147484032" r:id="rId2"/>
    <p:sldLayoutId id="2147484033" r:id="rId3"/>
  </p:sldLayoutIdLst>
  <p:transition spd="slow">
    <p:fade thruBlk="1"/>
  </p:transition>
  <p:hf hdr="0"/>
  <p:txStyles>
    <p:titleStyle>
      <a:lvl1pPr algn="r" rtl="0" fontAlgn="base">
        <a:lnSpc>
          <a:spcPct val="120000"/>
        </a:lnSpc>
        <a:spcBef>
          <a:spcPct val="0"/>
        </a:spcBef>
        <a:spcAft>
          <a:spcPct val="0"/>
        </a:spcAft>
        <a:defRPr sz="7200">
          <a:solidFill>
            <a:srgbClr val="FFFFFF"/>
          </a:solidFill>
          <a:latin typeface="+mj-lt"/>
          <a:ea typeface="+mj-ea"/>
          <a:cs typeface="+mj-cs"/>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p:titleStyle>
    <p:bodyStyle>
      <a:lvl1pPr algn="ctr" rtl="0" fontAlgn="base">
        <a:lnSpc>
          <a:spcPct val="90000"/>
        </a:lnSpc>
        <a:spcBef>
          <a:spcPct val="0"/>
        </a:spcBef>
        <a:spcAft>
          <a:spcPct val="0"/>
        </a:spcAft>
        <a:defRPr sz="9600">
          <a:solidFill>
            <a:srgbClr val="FFFFFF"/>
          </a:solidFill>
          <a:latin typeface="+mn-lt"/>
          <a:ea typeface="+mn-ea"/>
          <a:cs typeface="+mn-cs"/>
          <a:sym typeface="Novecento wide Book" charset="0"/>
        </a:defRPr>
      </a:lvl1pPr>
      <a:lvl2pPr algn="ctr" rtl="0" fontAlgn="base">
        <a:lnSpc>
          <a:spcPct val="90000"/>
        </a:lnSpc>
        <a:spcBef>
          <a:spcPct val="0"/>
        </a:spcBef>
        <a:spcAft>
          <a:spcPct val="0"/>
        </a:spcAft>
        <a:defRPr sz="7200">
          <a:solidFill>
            <a:srgbClr val="FFFFFF"/>
          </a:solidFill>
          <a:latin typeface="+mn-lt"/>
          <a:ea typeface="+mn-ea"/>
          <a:cs typeface="+mn-cs"/>
          <a:sym typeface="Novecento wide Book" charset="0"/>
        </a:defRPr>
      </a:lvl2pPr>
      <a:lvl3pPr algn="ctr" rtl="0" fontAlgn="base">
        <a:lnSpc>
          <a:spcPct val="90000"/>
        </a:lnSpc>
        <a:spcBef>
          <a:spcPct val="0"/>
        </a:spcBef>
        <a:spcAft>
          <a:spcPct val="0"/>
        </a:spcAft>
        <a:defRPr sz="6400">
          <a:solidFill>
            <a:srgbClr val="FFFFFF"/>
          </a:solidFill>
          <a:latin typeface="+mn-lt"/>
          <a:ea typeface="+mn-ea"/>
          <a:cs typeface="+mn-cs"/>
          <a:sym typeface="Novecento wide Book" charset="0"/>
        </a:defRPr>
      </a:lvl3pPr>
      <a:lvl4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4pPr>
      <a:lvl5pPr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33"/>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bwMode="auto">
          <a:xfrm>
            <a:off x="1384300" y="584200"/>
            <a:ext cx="21680908" cy="17018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0800" tIns="50800" rIns="50800" bIns="50800" numCol="1" anchor="ctr" anchorCtr="0" compatLnSpc="1">
            <a:prstTxWarp prst="textNoShape">
              <a:avLst/>
            </a:prstTxWarp>
          </a:bodyPr>
          <a:lstStyle/>
          <a:p>
            <a:pPr lvl="0"/>
            <a:r>
              <a:rPr lang="en-US" dirty="0" smtClean="0">
                <a:sym typeface="Amatic SC Bold" charset="0"/>
              </a:rPr>
              <a:t>CLICK TO EDIT MASTER TITLE STYLE</a:t>
            </a:r>
            <a:endParaRPr lang="en-US" dirty="0">
              <a:sym typeface="Amatic SC Bold" charset="0"/>
            </a:endParaRPr>
          </a:p>
        </p:txBody>
      </p:sp>
      <p:sp>
        <p:nvSpPr>
          <p:cNvPr id="7" name="Footer Placeholder 2"/>
          <p:cNvSpPr>
            <a:spLocks noGrp="1"/>
          </p:cNvSpPr>
          <p:nvPr>
            <p:ph type="ftr" sz="quarter" idx="3"/>
          </p:nvPr>
        </p:nvSpPr>
        <p:spPr>
          <a:xfrm>
            <a:off x="8331200" y="12896502"/>
            <a:ext cx="7721600" cy="730250"/>
          </a:xfrm>
          <a:prstGeom prst="rect">
            <a:avLst/>
          </a:prstGeom>
        </p:spPr>
        <p:txBody>
          <a:bodyPr vert="horz" lIns="91440" tIns="45720" rIns="91440" bIns="45720" rtlCol="0" anchor="ctr"/>
          <a:lstStyle>
            <a:lvl1pPr algn="ctr">
              <a:defRPr sz="1800" b="0" i="0" spc="300">
                <a:solidFill>
                  <a:schemeClr val="bg1"/>
                </a:solidFill>
                <a:latin typeface="Oswald Light"/>
                <a:cs typeface="Oswald Light"/>
              </a:defRPr>
            </a:lvl1pPr>
          </a:lstStyle>
          <a:p>
            <a:r>
              <a:rPr lang="en-US" smtClean="0"/>
              <a:t>JIT Frontend Bootcamp  |  Karol Kowalczuk, Łukasz Wiśniewski</a:t>
            </a:r>
            <a:endParaRPr lang="en-US" dirty="0"/>
          </a:p>
        </p:txBody>
      </p:sp>
      <p:sp>
        <p:nvSpPr>
          <p:cNvPr id="8" name="Date Placeholder 5"/>
          <p:cNvSpPr>
            <a:spLocks noGrp="1"/>
          </p:cNvSpPr>
          <p:nvPr>
            <p:ph type="dt" sz="half" idx="2"/>
          </p:nvPr>
        </p:nvSpPr>
        <p:spPr>
          <a:xfrm>
            <a:off x="1219200" y="12896502"/>
            <a:ext cx="5689600" cy="730250"/>
          </a:xfrm>
          <a:prstGeom prst="rect">
            <a:avLst/>
          </a:prstGeom>
        </p:spPr>
        <p:txBody>
          <a:bodyPr vert="horz" lIns="91440" tIns="45720" rIns="91440" bIns="45720" rtlCol="0" anchor="ctr"/>
          <a:lstStyle>
            <a:lvl1pPr algn="l">
              <a:defRPr sz="1800" b="0" i="0" spc="300">
                <a:solidFill>
                  <a:srgbClr val="FFFFFF"/>
                </a:solidFill>
                <a:latin typeface="Oswald Light"/>
                <a:cs typeface="Oswald Light"/>
              </a:defRPr>
            </a:lvl1pPr>
          </a:lstStyle>
          <a:p>
            <a:r>
              <a:rPr lang="pl-PL" smtClean="0"/>
              <a:t>January 2018</a:t>
            </a:r>
            <a:endParaRPr lang="en-US" dirty="0"/>
          </a:p>
        </p:txBody>
      </p:sp>
      <p:sp>
        <p:nvSpPr>
          <p:cNvPr id="6" name="Slide Number Placeholder 6"/>
          <p:cNvSpPr>
            <a:spLocks noGrp="1"/>
          </p:cNvSpPr>
          <p:nvPr>
            <p:ph type="sldNum" sz="quarter" idx="4"/>
          </p:nvPr>
        </p:nvSpPr>
        <p:spPr>
          <a:xfrm>
            <a:off x="17475200" y="12906672"/>
            <a:ext cx="5689600" cy="730250"/>
          </a:xfrm>
          <a:prstGeom prst="rect">
            <a:avLst/>
          </a:prstGeom>
        </p:spPr>
        <p:txBody>
          <a:bodyPr vert="horz" lIns="91440" tIns="45720" rIns="91440" bIns="45720" rtlCol="0" anchor="ctr"/>
          <a:lstStyle>
            <a:lvl1pPr algn="r">
              <a:defRPr sz="1800" spc="300">
                <a:solidFill>
                  <a:schemeClr val="bg1"/>
                </a:solidFill>
                <a:latin typeface="Oswald Light"/>
                <a:cs typeface="Oswald Light"/>
              </a:defRPr>
            </a:lvl1pPr>
          </a:lstStyle>
          <a:p>
            <a:fld id="{8E1C36C4-E9D3-A641-AE45-47024B03D7E5}"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5" r:id="rId1"/>
    <p:sldLayoutId id="2147484034" r:id="rId2"/>
    <p:sldLayoutId id="2147484035" r:id="rId3"/>
    <p:sldLayoutId id="2147484036" r:id="rId4"/>
    <p:sldLayoutId id="2147484063" r:id="rId5"/>
    <p:sldLayoutId id="2147484062" r:id="rId6"/>
    <p:sldLayoutId id="2147484037" r:id="rId7"/>
    <p:sldLayoutId id="2147484038" r:id="rId8"/>
    <p:sldLayoutId id="2147483823" r:id="rId9"/>
    <p:sldLayoutId id="2147484039" r:id="rId10"/>
    <p:sldLayoutId id="2147484040" r:id="rId11"/>
    <p:sldLayoutId id="2147484041" r:id="rId12"/>
    <p:sldLayoutId id="2147484042" r:id="rId13"/>
    <p:sldLayoutId id="2147484044" r:id="rId14"/>
    <p:sldLayoutId id="2147484045" r:id="rId15"/>
    <p:sldLayoutId id="2147484064" r:id="rId16"/>
    <p:sldLayoutId id="2147484048" r:id="rId17"/>
    <p:sldLayoutId id="2147484050" r:id="rId18"/>
    <p:sldLayoutId id="2147484047" r:id="rId19"/>
    <p:sldLayoutId id="2147484049" r:id="rId20"/>
    <p:sldLayoutId id="2147484051" r:id="rId21"/>
    <p:sldLayoutId id="2147484052" r:id="rId22"/>
    <p:sldLayoutId id="2147484053" r:id="rId23"/>
    <p:sldLayoutId id="2147484054" r:id="rId24"/>
    <p:sldLayoutId id="2147484056" r:id="rId25"/>
    <p:sldLayoutId id="2147484055" r:id="rId26"/>
    <p:sldLayoutId id="2147484057" r:id="rId27"/>
    <p:sldLayoutId id="2147484058" r:id="rId28"/>
    <p:sldLayoutId id="2147484059" r:id="rId29"/>
    <p:sldLayoutId id="2147484060" r:id="rId30"/>
    <p:sldLayoutId id="2147484061" r:id="rId31"/>
  </p:sldLayoutIdLst>
  <p:transition spd="med">
    <p:fade thruBlk="1"/>
  </p:transition>
  <p:timing>
    <p:tnLst>
      <p:par>
        <p:cTn id="1" dur="indefinite" restart="never" nodeType="tmRoot"/>
      </p:par>
    </p:tnLst>
  </p:timing>
  <p:hf hdr="0"/>
  <p:txStyles>
    <p:titleStyle>
      <a:lvl1pPr algn="l" rtl="0" fontAlgn="base">
        <a:spcBef>
          <a:spcPct val="0"/>
        </a:spcBef>
        <a:spcAft>
          <a:spcPct val="0"/>
        </a:spcAft>
        <a:defRPr sz="9600" spc="300">
          <a:solidFill>
            <a:srgbClr val="FFFFFF"/>
          </a:solidFill>
          <a:latin typeface="Sketch Gothic Light"/>
          <a:ea typeface="+mj-ea"/>
          <a:cs typeface="Sketch Gothic Light"/>
          <a:sym typeface="Amatic SC Bold" charset="0"/>
        </a:defRPr>
      </a:lvl1pPr>
      <a:lvl2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2pPr>
      <a:lvl3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3pPr>
      <a:lvl4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4pPr>
      <a:lvl5pPr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5pPr>
      <a:lvl6pPr marL="4572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6pPr>
      <a:lvl7pPr marL="9144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7pPr>
      <a:lvl8pPr marL="13716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8pPr>
      <a:lvl9pPr marL="1828800" algn="l" rtl="0" fontAlgn="base">
        <a:spcBef>
          <a:spcPct val="0"/>
        </a:spcBef>
        <a:spcAft>
          <a:spcPct val="0"/>
        </a:spcAft>
        <a:defRPr sz="9600">
          <a:solidFill>
            <a:srgbClr val="FFFFFF"/>
          </a:solidFill>
          <a:latin typeface="Amatic SC Bold" charset="0"/>
          <a:ea typeface="ヒラギノ角ゴ ProN W6" charset="0"/>
          <a:cs typeface="ヒラギノ角ゴ ProN W6" charset="0"/>
          <a:sym typeface="Amatic SC Bold" charset="0"/>
        </a:defRPr>
      </a:lvl9pPr>
    </p:titleStyle>
    <p:body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4.gif"/><Relationship Id="rId5" Type="http://schemas.openxmlformats.org/officeDocument/2006/relationships/image" Target="../media/image61.png"/><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4.gif"/><Relationship Id="rId4" Type="http://schemas.openxmlformats.org/officeDocument/2006/relationships/image" Target="../media/image63.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4.gif"/><Relationship Id="rId4" Type="http://schemas.openxmlformats.org/officeDocument/2006/relationships/image" Target="../media/image6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sz="16000" dirty="0" smtClean="0">
                <a:latin typeface="Sketch Gothic" panose="02000506040000020004" pitchFamily="50" charset="0"/>
              </a:rPr>
              <a:t>JIT Frontend Bootcamp</a:t>
            </a:r>
            <a:endParaRPr lang="pl-PL" sz="16000" dirty="0">
              <a:latin typeface="Sketch Gothic" panose="02000506040000020004" pitchFamily="50" charset="0"/>
            </a:endParaRPr>
          </a:p>
        </p:txBody>
      </p:sp>
      <p:sp>
        <p:nvSpPr>
          <p:cNvPr id="3" name="Content Placeholder 2"/>
          <p:cNvSpPr>
            <a:spLocks noGrp="1"/>
          </p:cNvSpPr>
          <p:nvPr>
            <p:ph idx="1"/>
          </p:nvPr>
        </p:nvSpPr>
        <p:spPr/>
        <p:txBody>
          <a:bodyPr/>
          <a:lstStyle/>
          <a:p>
            <a:r>
              <a:rPr lang="pl-PL" dirty="0" smtClean="0"/>
              <a:t>Karol Kowalczuk, Łukasz Wiśniewski</a:t>
            </a:r>
          </a:p>
          <a:p>
            <a:r>
              <a:rPr lang="pl-PL" sz="5400" dirty="0" smtClean="0"/>
              <a:t>January 2018</a:t>
            </a:r>
            <a:endParaRPr lang="pl-PL" sz="5400" dirty="0"/>
          </a:p>
        </p:txBody>
      </p:sp>
    </p:spTree>
    <p:extLst>
      <p:ext uri="{BB962C8B-B14F-4D97-AF65-F5344CB8AC3E}">
        <p14:creationId xmlns:p14="http://schemas.microsoft.com/office/powerpoint/2010/main" val="3111571306"/>
      </p:ext>
    </p:extLst>
  </p:cSld>
  <p:clrMapOvr>
    <a:masterClrMapping/>
  </p:clrMapOvr>
  <p:transition spd="slow">
    <p:fade thruBlk="1"/>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627978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3891063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4" y="2774847"/>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“Hello”</a:t>
            </a:r>
            <a:r>
              <a:rPr lang="pl-PL" dirty="0" smtClean="0">
                <a:latin typeface="Oswald Light" panose="02000303000000000000" pitchFamily="2" charset="-18"/>
              </a:rPr>
              <a:t>)</a:t>
            </a:r>
            <a:endParaRPr lang="pl-PL" dirty="0">
              <a:latin typeface="Oswald Light" panose="02000303000000000000" pitchFamily="2" charset="-18"/>
            </a:endParaRPr>
          </a:p>
        </p:txBody>
      </p:sp>
    </p:spTree>
    <p:extLst>
      <p:ext uri="{BB962C8B-B14F-4D97-AF65-F5344CB8AC3E}">
        <p14:creationId xmlns:p14="http://schemas.microsoft.com/office/powerpoint/2010/main" val="1733319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3664327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setTimeout(cb)</a:t>
            </a:r>
            <a:endParaRPr lang="pl-PL" dirty="0">
              <a:latin typeface="Oswald Light" panose="02000303000000000000" pitchFamily="2" charset="-18"/>
            </a:endParaRPr>
          </a:p>
        </p:txBody>
      </p:sp>
    </p:spTree>
    <p:extLst>
      <p:ext uri="{BB962C8B-B14F-4D97-AF65-F5344CB8AC3E}">
        <p14:creationId xmlns:p14="http://schemas.microsoft.com/office/powerpoint/2010/main" val="1278049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15</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5" y="3764798"/>
            <a:ext cx="1002322" cy="706555"/>
          </a:xfrm>
          <a:prstGeom prst="rect">
            <a:avLst/>
          </a:prstGeom>
        </p:spPr>
      </p:pic>
      <p:sp>
        <p:nvSpPr>
          <p:cNvPr id="18" name="TextBox 17"/>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setTimeout(cb)</a:t>
            </a:r>
            <a:endParaRPr lang="pl-PL" dirty="0">
              <a:latin typeface="Oswald Light" panose="02000303000000000000" pitchFamily="2" charset="-18"/>
            </a:endParaRP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1032013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16</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7" name="TextBox 16"/>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440140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
        <p:nvSpPr>
          <p:cNvPr id="23" name="TextBox 22"/>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(“World”)</a:t>
            </a:r>
            <a:endParaRPr lang="pl-PL" dirty="0">
              <a:latin typeface="Oswald Light" panose="02000303000000000000" pitchFamily="2" charset="-18"/>
            </a:endParaRP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9504775">
            <a:off x="776285" y="5865920"/>
            <a:ext cx="1002322" cy="706555"/>
          </a:xfrm>
          <a:prstGeom prst="rect">
            <a:avLst/>
          </a:prstGeom>
        </p:spPr>
      </p:pic>
    </p:spTree>
    <p:extLst>
      <p:ext uri="{BB962C8B-B14F-4D97-AF65-F5344CB8AC3E}">
        <p14:creationId xmlns:p14="http://schemas.microsoft.com/office/powerpoint/2010/main" val="317717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
        <p:nvSpPr>
          <p:cNvPr id="22" name="TextBox 21"/>
          <p:cNvSpPr txBox="1"/>
          <p:nvPr/>
        </p:nvSpPr>
        <p:spPr>
          <a:xfrm>
            <a:off x="10496378" y="6778796"/>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main()</a:t>
            </a:r>
            <a:endParaRPr lang="pl-PL" dirty="0">
              <a:latin typeface="Oswald Light" panose="02000303000000000000" pitchFamily="2" charset="-18"/>
            </a:endParaRPr>
          </a:p>
        </p:txBody>
      </p:sp>
    </p:spTree>
    <p:extLst>
      <p:ext uri="{BB962C8B-B14F-4D97-AF65-F5344CB8AC3E}">
        <p14:creationId xmlns:p14="http://schemas.microsoft.com/office/powerpoint/2010/main" val="97558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19</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19" name="TextBox 18"/>
          <p:cNvSpPr txBox="1"/>
          <p:nvPr/>
        </p:nvSpPr>
        <p:spPr>
          <a:xfrm>
            <a:off x="17061935" y="4503811"/>
            <a:ext cx="5586627" cy="954107"/>
          </a:xfrm>
          <a:prstGeom prst="rect">
            <a:avLst/>
          </a:prstGeom>
          <a:solidFill>
            <a:schemeClr val="accent2">
              <a:lumMod val="40000"/>
              <a:lumOff val="60000"/>
            </a:schemeClr>
          </a:solidFill>
        </p:spPr>
        <p:txBody>
          <a:bodyPr wrap="square" rtlCol="0">
            <a:spAutoFit/>
          </a:bodyPr>
          <a:lstStyle/>
          <a:p>
            <a:pPr algn="l"/>
            <a:r>
              <a:rPr lang="pl-PL" dirty="0" smtClean="0">
                <a:latin typeface="Oswald Light" panose="02000303000000000000" pitchFamily="2" charset="-18"/>
              </a:rPr>
              <a:t>           timer     </a:t>
            </a:r>
            <a:endParaRPr lang="pl-PL" dirty="0">
              <a:latin typeface="Oswald Light" panose="02000303000000000000" pitchFamily="2" charset="-18"/>
            </a:endParaRPr>
          </a:p>
        </p:txBody>
      </p:sp>
      <p:sp>
        <p:nvSpPr>
          <p:cNvPr id="8" name="TextBox 7"/>
          <p:cNvSpPr txBox="1"/>
          <p:nvPr/>
        </p:nvSpPr>
        <p:spPr>
          <a:xfrm>
            <a:off x="21303391" y="4580754"/>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49064" y="4666147"/>
            <a:ext cx="658342" cy="658342"/>
          </a:xfrm>
          <a:prstGeom prst="rect">
            <a:avLst/>
          </a:prstGeom>
        </p:spPr>
      </p:pic>
    </p:spTree>
    <p:extLst>
      <p:ext uri="{BB962C8B-B14F-4D97-AF65-F5344CB8AC3E}">
        <p14:creationId xmlns:p14="http://schemas.microsoft.com/office/powerpoint/2010/main" val="20810900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smtClean="0">
                <a:latin typeface="Sketch Gothic" panose="02000506040000020004" pitchFamily="50" charset="0"/>
              </a:rPr>
              <a:t>Agenda</a:t>
            </a:r>
            <a:endParaRPr lang="pl-PL" dirty="0">
              <a:latin typeface="Sketch Gothic" panose="02000506040000020004" pitchFamily="50" charset="0"/>
            </a:endParaRPr>
          </a:p>
        </p:txBody>
      </p:sp>
      <p:sp>
        <p:nvSpPr>
          <p:cNvPr id="3" name="Content Placeholder 2"/>
          <p:cNvSpPr>
            <a:spLocks noGrp="1"/>
          </p:cNvSpPr>
          <p:nvPr>
            <p:ph idx="1"/>
          </p:nvPr>
        </p:nvSpPr>
        <p:spPr>
          <a:xfrm>
            <a:off x="2463800" y="3022599"/>
            <a:ext cx="19494500" cy="8174789"/>
          </a:xfrm>
        </p:spPr>
        <p:txBody>
          <a:bodyPr/>
          <a:lstStyle/>
          <a:p>
            <a:pPr>
              <a:spcBef>
                <a:spcPts val="1200"/>
              </a:spcBef>
            </a:pPr>
            <a:r>
              <a:rPr lang="pl-PL" dirty="0" smtClean="0"/>
              <a:t>Javascript basics</a:t>
            </a:r>
          </a:p>
          <a:p>
            <a:pPr>
              <a:spcBef>
                <a:spcPts val="1200"/>
              </a:spcBef>
            </a:pPr>
            <a:r>
              <a:rPr lang="pl-PL" dirty="0" smtClean="0"/>
              <a:t>Development tools</a:t>
            </a:r>
          </a:p>
          <a:p>
            <a:pPr>
              <a:spcBef>
                <a:spcPts val="1200"/>
              </a:spcBef>
            </a:pPr>
            <a:r>
              <a:rPr lang="pl-PL" dirty="0" smtClean="0"/>
              <a:t>Introduction to react.js</a:t>
            </a:r>
          </a:p>
          <a:p>
            <a:pPr>
              <a:spcBef>
                <a:spcPts val="1200"/>
              </a:spcBef>
            </a:pPr>
            <a:r>
              <a:rPr lang="pl-PL" dirty="0" smtClean="0"/>
              <a:t>React.js – (more) advanced concepts</a:t>
            </a:r>
          </a:p>
          <a:p>
            <a:pPr>
              <a:spcBef>
                <a:spcPts val="1200"/>
              </a:spcBef>
            </a:pPr>
            <a:r>
              <a:rPr lang="pl-PL" dirty="0" smtClean="0"/>
              <a:t>App state management with redux</a:t>
            </a:r>
          </a:p>
          <a:p>
            <a:pPr>
              <a:spcBef>
                <a:spcPts val="1200"/>
              </a:spcBef>
            </a:pPr>
            <a:r>
              <a:rPr lang="pl-PL" dirty="0" smtClean="0"/>
              <a:t>Advanced debugging techniques and testing</a:t>
            </a:r>
            <a:r>
              <a:rPr lang="pl-PL" baseline="30000" dirty="0" smtClean="0">
                <a:solidFill>
                  <a:schemeClr val="accent5"/>
                </a:solidFill>
              </a:rPr>
              <a:t>*</a:t>
            </a:r>
          </a:p>
        </p:txBody>
      </p:sp>
      <p:sp>
        <p:nvSpPr>
          <p:cNvPr id="4" name="Footer Placeholder 3"/>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a:t>
            </a:fld>
            <a:endParaRPr lang="en-US" dirty="0"/>
          </a:p>
        </p:txBody>
      </p:sp>
    </p:spTree>
    <p:extLst>
      <p:ext uri="{BB962C8B-B14F-4D97-AF65-F5344CB8AC3E}">
        <p14:creationId xmlns:p14="http://schemas.microsoft.com/office/powerpoint/2010/main" val="848646618"/>
      </p:ext>
    </p:extLst>
  </p:cSld>
  <p:clrMapOvr>
    <a:masterClrMapping/>
  </p:clrMapOvr>
  <p:transition spd="med">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20</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3456851" y="10749803"/>
            <a:ext cx="1260389" cy="800219"/>
          </a:xfrm>
          <a:prstGeom prst="rect">
            <a:avLst/>
          </a:prstGeom>
          <a:solidFill>
            <a:schemeClr val="accent1"/>
          </a:solidFill>
        </p:spPr>
        <p:txBody>
          <a:bodyPr wrap="square" rtlCol="0">
            <a:spAutoFit/>
          </a:bodyPr>
          <a:lstStyle/>
          <a:p>
            <a:r>
              <a:rPr lang="pl-PL" sz="4600" dirty="0" smtClean="0">
                <a:latin typeface="Oswald Light" panose="02000303000000000000" pitchFamily="2" charset="-18"/>
              </a:rPr>
              <a:t>cb</a:t>
            </a:r>
            <a:endParaRPr lang="pl-PL" sz="4600" dirty="0">
              <a:latin typeface="Oswald Light" panose="02000303000000000000" pitchFamily="2" charset="-18"/>
            </a:endParaRPr>
          </a:p>
        </p:txBody>
      </p:sp>
    </p:spTree>
    <p:extLst>
      <p:ext uri="{BB962C8B-B14F-4D97-AF65-F5344CB8AC3E}">
        <p14:creationId xmlns:p14="http://schemas.microsoft.com/office/powerpoint/2010/main" val="2085993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21</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endParaRPr lang="pl-PL" sz="4200"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spTree>
    <p:extLst>
      <p:ext uri="{BB962C8B-B14F-4D97-AF65-F5344CB8AC3E}">
        <p14:creationId xmlns:p14="http://schemas.microsoft.com/office/powerpoint/2010/main" val="1844802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22</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504775">
            <a:off x="776286" y="4304281"/>
            <a:ext cx="1002322" cy="706555"/>
          </a:xfrm>
          <a:prstGeom prst="rect">
            <a:avLst/>
          </a:prstGeom>
        </p:spPr>
      </p:pic>
      <p:sp>
        <p:nvSpPr>
          <p:cNvPr id="19" name="TextBox 18"/>
          <p:cNvSpPr txBox="1"/>
          <p:nvPr/>
        </p:nvSpPr>
        <p:spPr>
          <a:xfrm>
            <a:off x="10496378" y="5717851"/>
            <a:ext cx="5586627"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log(</a:t>
            </a:r>
            <a:r>
              <a:rPr lang="en-US" dirty="0" smtClean="0">
                <a:latin typeface="Oswald Light" panose="02000303000000000000" pitchFamily="2" charset="-18"/>
              </a:rPr>
              <a:t>“:)”</a:t>
            </a:r>
            <a:r>
              <a:rPr lang="pl-PL" dirty="0" smtClean="0">
                <a:latin typeface="Oswald Light" panose="02000303000000000000" pitchFamily="2" charset="-18"/>
              </a:rPr>
              <a:t>)</a:t>
            </a:r>
            <a:endParaRPr lang="pl-PL" dirty="0">
              <a:latin typeface="Oswald Light" panose="02000303000000000000" pitchFamily="2" charset="-18"/>
            </a:endParaRPr>
          </a:p>
        </p:txBody>
      </p:sp>
    </p:spTree>
    <p:extLst>
      <p:ext uri="{BB962C8B-B14F-4D97-AF65-F5344CB8AC3E}">
        <p14:creationId xmlns:p14="http://schemas.microsoft.com/office/powerpoint/2010/main" val="76091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23</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
        <p:nvSpPr>
          <p:cNvPr id="8" name="TextBox 7"/>
          <p:cNvSpPr txBox="1"/>
          <p:nvPr/>
        </p:nvSpPr>
        <p:spPr>
          <a:xfrm>
            <a:off x="12647140" y="6778816"/>
            <a:ext cx="1260389" cy="954107"/>
          </a:xfrm>
          <a:prstGeom prst="rect">
            <a:avLst/>
          </a:prstGeom>
          <a:solidFill>
            <a:schemeClr val="accent1"/>
          </a:solidFill>
        </p:spPr>
        <p:txBody>
          <a:bodyPr wrap="square" rtlCol="0">
            <a:spAutoFit/>
          </a:bodyPr>
          <a:lstStyle/>
          <a:p>
            <a:r>
              <a:rPr lang="pl-PL" dirty="0" smtClean="0">
                <a:latin typeface="Oswald Light" panose="02000303000000000000" pitchFamily="2" charset="-18"/>
              </a:rPr>
              <a:t>cb</a:t>
            </a:r>
            <a:endParaRPr lang="pl-PL" dirty="0">
              <a:latin typeface="Oswald Light" panose="02000303000000000000" pitchFamily="2" charset="-18"/>
            </a:endParaRPr>
          </a:p>
        </p:txBody>
      </p:sp>
    </p:spTree>
    <p:extLst>
      <p:ext uri="{BB962C8B-B14F-4D97-AF65-F5344CB8AC3E}">
        <p14:creationId xmlns:p14="http://schemas.microsoft.com/office/powerpoint/2010/main" val="2546007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8</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9998" y="2842792"/>
            <a:ext cx="5725324" cy="3629532"/>
          </a:xfrm>
          <a:prstGeom prst="rect">
            <a:avLst/>
          </a:prstGeom>
          <a:ln w="12700" cap="sq">
            <a:solidFill>
              <a:schemeClr val="accent3"/>
            </a:solidFill>
            <a:miter lim="800000"/>
          </a:ln>
          <a:effectLst>
            <a:outerShdw blurRad="57150" dist="50800" dir="2700000" algn="tl" rotWithShape="0">
              <a:srgbClr val="000000">
                <a:alpha val="40000"/>
              </a:srgbClr>
            </a:outerShdw>
          </a:effectLst>
        </p:spPr>
      </p:pic>
      <p:sp>
        <p:nvSpPr>
          <p:cNvPr id="11" name="TextBox 10"/>
          <p:cNvSpPr txBox="1"/>
          <p:nvPr/>
        </p:nvSpPr>
        <p:spPr>
          <a:xfrm>
            <a:off x="10330249"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stack</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2" name="TextBox 11"/>
          <p:cNvSpPr txBox="1"/>
          <p:nvPr/>
        </p:nvSpPr>
        <p:spPr>
          <a:xfrm>
            <a:off x="16908163" y="3442042"/>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threads (WebAPIs)</a:t>
            </a: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a:p>
            <a:endParaRPr lang="pl-PL" dirty="0" smtClean="0">
              <a:solidFill>
                <a:schemeClr val="accent3"/>
              </a:solidFill>
              <a:latin typeface="Oswald Light" panose="02000303000000000000" pitchFamily="2" charset="-18"/>
            </a:endParaRPr>
          </a:p>
          <a:p>
            <a:endParaRPr lang="pl-PL" dirty="0">
              <a:solidFill>
                <a:schemeClr val="accent3"/>
              </a:solidFill>
              <a:latin typeface="Oswald Light" panose="02000303000000000000" pitchFamily="2" charset="-18"/>
            </a:endParaRPr>
          </a:p>
        </p:txBody>
      </p:sp>
      <p:sp>
        <p:nvSpPr>
          <p:cNvPr id="13" name="TextBox 12"/>
          <p:cNvSpPr txBox="1"/>
          <p:nvPr/>
        </p:nvSpPr>
        <p:spPr>
          <a:xfrm>
            <a:off x="1939998" y="7727830"/>
            <a:ext cx="5894173" cy="4401205"/>
          </a:xfrm>
          <a:prstGeom prst="rect">
            <a:avLst/>
          </a:prstGeom>
          <a:noFill/>
          <a:ln w="12700">
            <a:solidFill>
              <a:schemeClr val="accent3"/>
            </a:solidFill>
          </a:ln>
        </p:spPr>
        <p:txBody>
          <a:bodyPr wrap="square" rtlCol="0">
            <a:spAutoFit/>
          </a:bodyPr>
          <a:lstStyle/>
          <a:p>
            <a:r>
              <a:rPr lang="pl-PL" dirty="0" smtClean="0">
                <a:solidFill>
                  <a:schemeClr val="accent3"/>
                </a:solidFill>
                <a:latin typeface="Oswald Light" panose="02000303000000000000" pitchFamily="2" charset="-18"/>
              </a:rPr>
              <a:t>console</a:t>
            </a:r>
          </a:p>
          <a:p>
            <a:endParaRPr lang="pl-PL" sz="4200" dirty="0" smtClean="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Hello</a:t>
            </a:r>
            <a:endParaRPr lang="pl-PL" sz="4200" dirty="0">
              <a:solidFill>
                <a:schemeClr val="accent3"/>
              </a:solidFill>
              <a:latin typeface="Oswald Light" panose="02000303000000000000" pitchFamily="2" charset="-18"/>
            </a:endParaRPr>
          </a:p>
          <a:p>
            <a:pPr algn="l"/>
            <a:r>
              <a:rPr lang="pl-PL" sz="4200" dirty="0" smtClean="0">
                <a:solidFill>
                  <a:schemeClr val="accent3"/>
                </a:solidFill>
                <a:latin typeface="Oswald Light" panose="02000303000000000000" pitchFamily="2" charset="-18"/>
              </a:rPr>
              <a:t>   World</a:t>
            </a:r>
          </a:p>
          <a:p>
            <a:pPr algn="l"/>
            <a:r>
              <a:rPr lang="pl-PL" sz="4200" dirty="0" smtClean="0">
                <a:solidFill>
                  <a:schemeClr val="accent3"/>
                </a:solidFill>
                <a:latin typeface="Oswald Light" panose="02000303000000000000" pitchFamily="2" charset="-18"/>
              </a:rPr>
              <a:t>   :)</a:t>
            </a:r>
          </a:p>
          <a:p>
            <a:endParaRPr lang="pl-PL" dirty="0">
              <a:solidFill>
                <a:schemeClr val="accent3"/>
              </a:solidFill>
              <a:latin typeface="Oswald Light" panose="02000303000000000000" pitchFamily="2" charset="-18"/>
            </a:endParaRPr>
          </a:p>
        </p:txBody>
      </p:sp>
      <p:sp>
        <p:nvSpPr>
          <p:cNvPr id="14" name="TextBox 13"/>
          <p:cNvSpPr txBox="1"/>
          <p:nvPr/>
        </p:nvSpPr>
        <p:spPr>
          <a:xfrm>
            <a:off x="10330249" y="10674584"/>
            <a:ext cx="12472087" cy="954107"/>
          </a:xfrm>
          <a:prstGeom prst="rect">
            <a:avLst/>
          </a:prstGeom>
          <a:noFill/>
          <a:ln w="12700">
            <a:solidFill>
              <a:schemeClr val="accent3"/>
            </a:solidFill>
          </a:ln>
        </p:spPr>
        <p:txBody>
          <a:bodyPr wrap="square" rtlCol="0">
            <a:spAutoFit/>
          </a:bodyPr>
          <a:lstStyle/>
          <a:p>
            <a:pPr algn="l"/>
            <a:r>
              <a:rPr lang="pl-PL" dirty="0" smtClean="0">
                <a:solidFill>
                  <a:schemeClr val="accent3"/>
                </a:solidFill>
                <a:latin typeface="Oswald Light" panose="02000303000000000000" pitchFamily="2" charset="-18"/>
              </a:rPr>
              <a:t>tasks queue</a:t>
            </a:r>
          </a:p>
        </p:txBody>
      </p:sp>
      <p:sp>
        <p:nvSpPr>
          <p:cNvPr id="15" name="TextBox 14"/>
          <p:cNvSpPr txBox="1"/>
          <p:nvPr/>
        </p:nvSpPr>
        <p:spPr>
          <a:xfrm>
            <a:off x="10330249" y="8953010"/>
            <a:ext cx="12472087" cy="954107"/>
          </a:xfrm>
          <a:prstGeom prst="rect">
            <a:avLst/>
          </a:prstGeom>
          <a:noFill/>
          <a:ln w="12700">
            <a:noFill/>
          </a:ln>
        </p:spPr>
        <p:txBody>
          <a:bodyPr wrap="square" rtlCol="0">
            <a:spAutoFit/>
          </a:bodyPr>
          <a:lstStyle/>
          <a:p>
            <a:pPr algn="l"/>
            <a:r>
              <a:rPr lang="pl-PL" dirty="0" smtClean="0">
                <a:solidFill>
                  <a:schemeClr val="accent3"/>
                </a:solidFill>
                <a:latin typeface="Oswald Light" panose="02000303000000000000" pitchFamily="2" charset="-18"/>
              </a:rPr>
              <a:t>event loop</a:t>
            </a: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75593" y="8891225"/>
            <a:ext cx="1161282" cy="1161282"/>
          </a:xfrm>
          <a:prstGeom prst="rect">
            <a:avLst/>
          </a:prstGeom>
        </p:spPr>
      </p:pic>
    </p:spTree>
    <p:extLst>
      <p:ext uri="{BB962C8B-B14F-4D97-AF65-F5344CB8AC3E}">
        <p14:creationId xmlns:p14="http://schemas.microsoft.com/office/powerpoint/2010/main" val="134619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3"/>
          </p:nvPr>
        </p:nvSpPr>
        <p:spPr/>
        <p:txBody>
          <a:bodyPr/>
          <a:lstStyle/>
          <a:p>
            <a:r>
              <a:rPr lang="pl-PL" b="1" dirty="0" smtClean="0"/>
              <a:t>Since 1999</a:t>
            </a:r>
            <a:endParaRPr lang="pl-PL" b="1" dirty="0"/>
          </a:p>
        </p:txBody>
      </p:sp>
      <p:sp>
        <p:nvSpPr>
          <p:cNvPr id="8" name="Text Placeholder 7"/>
          <p:cNvSpPr>
            <a:spLocks noGrp="1"/>
          </p:cNvSpPr>
          <p:nvPr>
            <p:ph type="body" sz="quarter" idx="14"/>
          </p:nvPr>
        </p:nvSpPr>
        <p:spPr/>
        <p:txBody>
          <a:bodyPr/>
          <a:lstStyle/>
          <a:p>
            <a:r>
              <a:rPr lang="pl-PL" dirty="0" smtClean="0"/>
              <a:t>Registering callbacks for particular events (onload, onerror)</a:t>
            </a:r>
            <a:endParaRPr lang="pl-PL" dirty="0"/>
          </a:p>
        </p:txBody>
      </p:sp>
      <p:sp>
        <p:nvSpPr>
          <p:cNvPr id="9" name="Text Placeholder 8"/>
          <p:cNvSpPr>
            <a:spLocks noGrp="1"/>
          </p:cNvSpPr>
          <p:nvPr>
            <p:ph type="body" sz="quarter" idx="15"/>
          </p:nvPr>
        </p:nvSpPr>
        <p:spPr/>
        <p:txBody>
          <a:bodyPr/>
          <a:lstStyle/>
          <a:p>
            <a:r>
              <a:rPr lang="pl-PL" b="1" dirty="0" smtClean="0"/>
              <a:t>since 2012</a:t>
            </a:r>
            <a:endParaRPr lang="pl-PL" b="1" dirty="0"/>
          </a:p>
        </p:txBody>
      </p:sp>
      <p:sp>
        <p:nvSpPr>
          <p:cNvPr id="10" name="Text Placeholder 9"/>
          <p:cNvSpPr>
            <a:spLocks noGrp="1"/>
          </p:cNvSpPr>
          <p:nvPr>
            <p:ph type="body" sz="quarter" idx="16"/>
          </p:nvPr>
        </p:nvSpPr>
        <p:spPr/>
        <p:txBody>
          <a:bodyPr/>
          <a:lstStyle/>
          <a:p>
            <a:r>
              <a:rPr lang="pl-PL" dirty="0" smtClean="0"/>
              <a:t>Objects representing async actions result; there are three different states of Promises: fulfilled, rejected, pending </a:t>
            </a:r>
            <a:endParaRPr lang="pl-PL" dirty="0"/>
          </a:p>
        </p:txBody>
      </p:sp>
      <p:sp>
        <p:nvSpPr>
          <p:cNvPr id="11" name="Text Placeholder 10"/>
          <p:cNvSpPr>
            <a:spLocks noGrp="1"/>
          </p:cNvSpPr>
          <p:nvPr>
            <p:ph type="body" sz="quarter" idx="17"/>
          </p:nvPr>
        </p:nvSpPr>
        <p:spPr/>
        <p:txBody>
          <a:bodyPr/>
          <a:lstStyle/>
          <a:p>
            <a:r>
              <a:rPr lang="pl-PL" b="1" dirty="0" smtClean="0"/>
              <a:t>Since 2015 (Chrome v40+)</a:t>
            </a:r>
            <a:endParaRPr lang="pl-PL" b="1" dirty="0"/>
          </a:p>
        </p:txBody>
      </p:sp>
      <p:sp>
        <p:nvSpPr>
          <p:cNvPr id="12" name="Text Placeholder 11"/>
          <p:cNvSpPr>
            <a:spLocks noGrp="1"/>
          </p:cNvSpPr>
          <p:nvPr>
            <p:ph type="body" sz="quarter" idx="18"/>
          </p:nvPr>
        </p:nvSpPr>
        <p:spPr/>
        <p:txBody>
          <a:bodyPr/>
          <a:lstStyle/>
          <a:p>
            <a:r>
              <a:rPr lang="pl-PL" dirty="0" smtClean="0"/>
              <a:t>Wraps HTTP requests with a Promise; still not widely supported by browsers</a:t>
            </a:r>
            <a:endParaRPr lang="pl-PL" dirty="0"/>
          </a:p>
        </p:txBody>
      </p:sp>
      <p:sp>
        <p:nvSpPr>
          <p:cNvPr id="13" name="Text Placeholder 12"/>
          <p:cNvSpPr>
            <a:spLocks noGrp="1"/>
          </p:cNvSpPr>
          <p:nvPr>
            <p:ph type="body" sz="quarter" idx="19"/>
          </p:nvPr>
        </p:nvSpPr>
        <p:spPr/>
        <p:txBody>
          <a:bodyPr/>
          <a:lstStyle/>
          <a:p>
            <a:r>
              <a:rPr lang="pl-PL" sz="9200" b="1" dirty="0" smtClean="0">
                <a:latin typeface="Amatic SC Regular" pitchFamily="2" charset="0"/>
              </a:rPr>
              <a:t>XHR</a:t>
            </a:r>
            <a:r>
              <a:rPr lang="pl-PL" sz="9200" b="1" dirty="0" smtClean="0">
                <a:solidFill>
                  <a:schemeClr val="accent5"/>
                </a:solidFill>
                <a:latin typeface="Amatic SC Regular" pitchFamily="2" charset="0"/>
              </a:rPr>
              <a:t>*</a:t>
            </a:r>
            <a:endParaRPr lang="pl-PL" sz="9200" b="1" dirty="0">
              <a:latin typeface="Amatic SC Regular" pitchFamily="2" charset="0"/>
            </a:endParaRPr>
          </a:p>
        </p:txBody>
      </p:sp>
      <p:sp>
        <p:nvSpPr>
          <p:cNvPr id="14" name="Text Placeholder 13"/>
          <p:cNvSpPr>
            <a:spLocks noGrp="1"/>
          </p:cNvSpPr>
          <p:nvPr>
            <p:ph type="body" sz="quarter" idx="20"/>
          </p:nvPr>
        </p:nvSpPr>
        <p:spPr/>
        <p:txBody>
          <a:bodyPr/>
          <a:lstStyle/>
          <a:p>
            <a:pPr lvl="0"/>
            <a:r>
              <a:rPr lang="pl-PL" sz="9200" b="1" dirty="0" smtClean="0">
                <a:solidFill>
                  <a:srgbClr val="000000"/>
                </a:solidFill>
                <a:latin typeface="Amatic SC Regular" pitchFamily="2" charset="0"/>
              </a:rPr>
              <a:t>Promises</a:t>
            </a:r>
            <a:endParaRPr lang="pl-PL" sz="9200" b="1" dirty="0">
              <a:solidFill>
                <a:srgbClr val="000000"/>
              </a:solidFill>
              <a:latin typeface="Amatic SC Regular" pitchFamily="2" charset="0"/>
            </a:endParaRPr>
          </a:p>
        </p:txBody>
      </p:sp>
      <p:sp>
        <p:nvSpPr>
          <p:cNvPr id="15" name="Text Placeholder 14"/>
          <p:cNvSpPr>
            <a:spLocks noGrp="1"/>
          </p:cNvSpPr>
          <p:nvPr>
            <p:ph type="body" sz="quarter" idx="21"/>
          </p:nvPr>
        </p:nvSpPr>
        <p:spPr/>
        <p:txBody>
          <a:bodyPr/>
          <a:lstStyle/>
          <a:p>
            <a:pPr lvl="0"/>
            <a:r>
              <a:rPr lang="pl-PL" sz="9200" b="1" dirty="0" smtClean="0">
                <a:solidFill>
                  <a:schemeClr val="accent3"/>
                </a:solidFill>
                <a:latin typeface="Amatic SC Regular" pitchFamily="2" charset="0"/>
              </a:rPr>
              <a:t>Fetch API</a:t>
            </a:r>
            <a:endParaRPr lang="pl-PL" sz="9200" b="1" dirty="0">
              <a:solidFill>
                <a:schemeClr val="accent3"/>
              </a:solidFill>
              <a:latin typeface="Amatic SC Regular" pitchFamily="2" charset="0"/>
            </a:endParaRPr>
          </a:p>
        </p:txBody>
      </p:sp>
      <p:sp>
        <p:nvSpPr>
          <p:cNvPr id="3" name="Footer Placeholder 2"/>
          <p:cNvSpPr>
            <a:spLocks noGrp="1"/>
          </p:cNvSpPr>
          <p:nvPr>
            <p:ph type="ftr" sz="quarter" idx="3"/>
          </p:nvPr>
        </p:nvSpPr>
        <p:spPr/>
        <p:txBody>
          <a:bodyPr/>
          <a:lstStyle/>
          <a:p>
            <a:r>
              <a:rPr lang="en-US" smtClean="0"/>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smtClean="0"/>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25</a:t>
            </a:fld>
            <a:endParaRPr lang="en-US" dirty="0"/>
          </a:p>
        </p:txBody>
      </p:sp>
      <p:sp>
        <p:nvSpPr>
          <p:cNvPr id="18"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9"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9</a:t>
            </a:r>
            <a:endParaRPr lang="pl-PL" kern="0" dirty="0">
              <a:latin typeface="Sketch Gothic" panose="02000506040000020004" pitchFamily="50" charset="0"/>
            </a:endParaRPr>
          </a:p>
        </p:txBody>
      </p:sp>
      <p:sp>
        <p:nvSpPr>
          <p:cNvPr id="20"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smtClean="0">
                <a:solidFill>
                  <a:schemeClr val="accent5"/>
                </a:solidFill>
                <a:latin typeface="Amatic SC Regular" pitchFamily="2" charset="0"/>
              </a:rPr>
              <a:t>* </a:t>
            </a:r>
            <a:r>
              <a:rPr lang="pl-PL" sz="4000" b="1" kern="0" dirty="0" smtClean="0">
                <a:solidFill>
                  <a:schemeClr val="accent3"/>
                </a:solidFill>
                <a:latin typeface="Amatic SC Regular" pitchFamily="2" charset="0"/>
              </a:rPr>
              <a:t>XMLHttpRequest</a:t>
            </a:r>
            <a:endParaRPr lang="pl-PL" sz="4000" b="1" kern="0" dirty="0" smtClean="0">
              <a:solidFill>
                <a:schemeClr val="accent5"/>
              </a:solidFill>
              <a:latin typeface="Amatic SC Regular" pitchFamily="2" charset="0"/>
            </a:endParaRPr>
          </a:p>
        </p:txBody>
      </p:sp>
    </p:spTree>
    <p:extLst>
      <p:ext uri="{BB962C8B-B14F-4D97-AF65-F5344CB8AC3E}">
        <p14:creationId xmlns:p14="http://schemas.microsoft.com/office/powerpoint/2010/main" val="740982633"/>
      </p:ext>
    </p:extLst>
  </p:cSld>
  <p:clrMapOvr>
    <a:masterClrMapping/>
  </p:clrMapOvr>
  <p:transition spd="med">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idx="1"/>
          </p:nvPr>
        </p:nvSpPr>
        <p:spPr>
          <a:xfrm>
            <a:off x="2463800" y="5888736"/>
            <a:ext cx="19494500" cy="6086954"/>
          </a:xfrm>
        </p:spPr>
        <p:txBody>
          <a:bodyPr/>
          <a:lstStyle/>
          <a:p>
            <a:pPr marL="0" indent="0" algn="ctr">
              <a:buNone/>
            </a:pPr>
            <a:r>
              <a:rPr lang="pl-PL" sz="11600" dirty="0" smtClean="0"/>
              <a:t>6th version of standardized scripting-language specification</a:t>
            </a:r>
            <a:endParaRPr lang="pl-PL" sz="4200" dirty="0" smtClean="0"/>
          </a:p>
          <a:p>
            <a:pPr marL="0" indent="0" algn="ctr">
              <a:buNone/>
            </a:pPr>
            <a:r>
              <a:rPr lang="pl-PL" sz="5600" dirty="0" smtClean="0"/>
              <a:t>Initially created to standardize </a:t>
            </a:r>
            <a:r>
              <a:rPr lang="pl-PL" sz="5600" dirty="0" smtClean="0">
                <a:solidFill>
                  <a:schemeClr val="accent4"/>
                </a:solidFill>
              </a:rPr>
              <a:t>JavaScript</a:t>
            </a:r>
            <a:r>
              <a:rPr lang="pl-PL" sz="5600" dirty="0" smtClean="0"/>
              <a:t>.</a:t>
            </a:r>
          </a:p>
        </p:txBody>
      </p:sp>
      <p:sp>
        <p:nvSpPr>
          <p:cNvPr id="12" name="Footer Placeholder 11"/>
          <p:cNvSpPr>
            <a:spLocks noGrp="1"/>
          </p:cNvSpPr>
          <p:nvPr>
            <p:ph type="ftr" sz="quarter" idx="3"/>
          </p:nvPr>
        </p:nvSpPr>
        <p:spPr/>
        <p:txBody>
          <a:bodyPr/>
          <a:lstStyle/>
          <a:p>
            <a:r>
              <a:rPr lang="en-US" smtClean="0"/>
              <a:t>JIT Frontend Bootcamp  |  Karol Kowalczuk, Łukasz Wiśniewski</a:t>
            </a:r>
            <a:endParaRPr lang="en-US" dirty="0"/>
          </a:p>
        </p:txBody>
      </p:sp>
      <p:sp>
        <p:nvSpPr>
          <p:cNvPr id="13" name="Date Placeholder 12"/>
          <p:cNvSpPr>
            <a:spLocks noGrp="1"/>
          </p:cNvSpPr>
          <p:nvPr>
            <p:ph type="dt" sz="half" idx="2"/>
          </p:nvPr>
        </p:nvSpPr>
        <p:spPr/>
        <p:txBody>
          <a:bodyPr/>
          <a:lstStyle/>
          <a:p>
            <a:r>
              <a:rPr lang="pl-PL" smtClean="0"/>
              <a:t>January 2018</a:t>
            </a:r>
            <a:endParaRPr lang="en-US" dirty="0"/>
          </a:p>
        </p:txBody>
      </p:sp>
      <p:sp>
        <p:nvSpPr>
          <p:cNvPr id="14" name="Slide Number Placeholder 13"/>
          <p:cNvSpPr>
            <a:spLocks noGrp="1"/>
          </p:cNvSpPr>
          <p:nvPr>
            <p:ph type="sldNum" sz="quarter" idx="4"/>
          </p:nvPr>
        </p:nvSpPr>
        <p:spPr/>
        <p:txBody>
          <a:bodyPr/>
          <a:lstStyle/>
          <a:p>
            <a:fld id="{8E1C36C4-E9D3-A641-AE45-47024B03D7E5}" type="slidenum">
              <a:rPr lang="en-US" smtClean="0"/>
              <a:pPr/>
              <a:t>26</a:t>
            </a:fld>
            <a:endParaRPr lang="en-US" dirty="0"/>
          </a:p>
        </p:txBody>
      </p:sp>
      <p:sp>
        <p:nvSpPr>
          <p:cNvPr id="2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2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22"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ECMAScript 2015</a:t>
            </a:r>
          </a:p>
        </p:txBody>
      </p:sp>
    </p:spTree>
    <p:extLst>
      <p:ext uri="{BB962C8B-B14F-4D97-AF65-F5344CB8AC3E}">
        <p14:creationId xmlns:p14="http://schemas.microsoft.com/office/powerpoint/2010/main" val="2631381671"/>
      </p:ext>
    </p:extLst>
  </p:cSld>
  <p:clrMapOvr>
    <a:masterClrMapping/>
  </p:clrMapOvr>
  <p:transition spd="med">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Arrow functions</a:t>
            </a:r>
          </a:p>
          <a:p>
            <a:r>
              <a:rPr lang="pl-PL" sz="8000" dirty="0" smtClean="0"/>
              <a:t>No need to bind </a:t>
            </a:r>
            <a:r>
              <a:rPr lang="en-US" sz="8000" dirty="0" smtClean="0"/>
              <a:t>“this” </a:t>
            </a:r>
            <a:r>
              <a:rPr lang="pl-PL" sz="8000" dirty="0" smtClean="0"/>
              <a:t>anymore</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27</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2921" y="3912609"/>
            <a:ext cx="8392696" cy="643027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86794233"/>
      </p:ext>
    </p:extLst>
  </p:cSld>
  <p:clrMapOvr>
    <a:masterClrMapping/>
  </p:clrMapOvr>
  <p:transition spd="slow">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897879"/>
            <a:ext cx="9999095" cy="3553554"/>
          </a:xfrm>
        </p:spPr>
        <p:txBody>
          <a:bodyPr anchor="t"/>
          <a:lstStyle/>
          <a:p>
            <a:r>
              <a:rPr lang="en-US" sz="13000" b="1" dirty="0" smtClean="0">
                <a:solidFill>
                  <a:schemeClr val="accent1"/>
                </a:solidFill>
              </a:rPr>
              <a:t>Default parameters</a:t>
            </a:r>
            <a:endParaRPr lang="pl-PL" sz="13000" b="1" dirty="0" smtClean="0">
              <a:solidFill>
                <a:schemeClr val="accent1"/>
              </a:solidFill>
            </a:endParaRPr>
          </a:p>
          <a:p>
            <a:r>
              <a:rPr lang="en-US" sz="8000" dirty="0" smtClean="0"/>
              <a:t>Get rid of “or” evaluations</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12</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28</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740369"/>
            <a:ext cx="12278576" cy="5868574"/>
          </a:xfrm>
          <a:prstGeom prst="rect">
            <a:avLst/>
          </a:prstGeom>
          <a:ln w="12700">
            <a:solidFill>
              <a:schemeClr val="accent3"/>
            </a:solidFill>
          </a:ln>
        </p:spPr>
      </p:pic>
    </p:spTree>
    <p:extLst>
      <p:ext uri="{BB962C8B-B14F-4D97-AF65-F5344CB8AC3E}">
        <p14:creationId xmlns:p14="http://schemas.microsoft.com/office/powerpoint/2010/main" val="1267102906"/>
      </p:ext>
    </p:extLst>
  </p:cSld>
  <p:clrMapOvr>
    <a:masterClrMapping/>
  </p:clrMapOvr>
  <p:transition spd="slow">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String literals</a:t>
            </a:r>
          </a:p>
          <a:p>
            <a:r>
              <a:rPr lang="pl-PL" sz="8000" dirty="0" smtClean="0"/>
              <a:t>Put variables in a string directly</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13</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29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06400" y="5033708"/>
            <a:ext cx="10058400" cy="313455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03794410"/>
      </p:ext>
    </p:extLst>
  </p:cSld>
  <p:clrMapOvr>
    <a:masterClrMapping/>
  </p:clrMapOvr>
  <p:transition spd="slow">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smtClean="0"/>
              <a:t>JavaScript is a </a:t>
            </a:r>
            <a:r>
              <a:rPr lang="pl-PL" b="1" dirty="0" smtClean="0">
                <a:solidFill>
                  <a:schemeClr val="accent1"/>
                </a:solidFill>
              </a:rPr>
              <a:t>single-threaded scripting </a:t>
            </a:r>
            <a:r>
              <a:rPr lang="pl-PL" dirty="0" smtClean="0"/>
              <a:t>programming language.</a:t>
            </a:r>
            <a:endParaRPr lang="pl-PL" sz="6000" dirty="0" smtClean="0"/>
          </a:p>
          <a:p>
            <a:endParaRPr lang="pl-PL" sz="5000" dirty="0"/>
          </a:p>
          <a:p>
            <a:r>
              <a:rPr lang="pl-PL" sz="6500" dirty="0" smtClean="0">
                <a:solidFill>
                  <a:schemeClr val="accent1"/>
                </a:solidFill>
              </a:rPr>
              <a:t>OOP</a:t>
            </a:r>
            <a:r>
              <a:rPr lang="pl-PL" sz="6500" dirty="0" smtClean="0"/>
              <a:t>?</a:t>
            </a:r>
            <a:r>
              <a:rPr lang="pl-PL" sz="6500" b="1" dirty="0" smtClean="0"/>
              <a:t> </a:t>
            </a:r>
            <a:r>
              <a:rPr lang="pl-PL" sz="6500" dirty="0" smtClean="0">
                <a:solidFill>
                  <a:schemeClr val="accent1"/>
                </a:solidFill>
              </a:rPr>
              <a:t>Functional programming</a:t>
            </a:r>
            <a:r>
              <a:rPr lang="pl-PL" sz="6500" dirty="0" smtClean="0"/>
              <a:t>?</a:t>
            </a:r>
          </a:p>
          <a:p>
            <a:r>
              <a:rPr lang="pl-PL" sz="6500" dirty="0" smtClean="0"/>
              <a:t>Why not </a:t>
            </a:r>
            <a:r>
              <a:rPr lang="pl-PL" sz="6500" u="sng" dirty="0" smtClean="0"/>
              <a:t>both</a:t>
            </a:r>
            <a:r>
              <a:rPr lang="pl-PL" sz="6500" dirty="0" smtClean="0"/>
              <a:t>?!</a:t>
            </a:r>
            <a:endParaRPr lang="pl-PL" sz="65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a:t>
            </a:fld>
            <a:endParaRPr lang="en-US" dirty="0"/>
          </a:p>
        </p:txBody>
      </p:sp>
    </p:spTree>
    <p:extLst>
      <p:ext uri="{BB962C8B-B14F-4D97-AF65-F5344CB8AC3E}">
        <p14:creationId xmlns:p14="http://schemas.microsoft.com/office/powerpoint/2010/main" val="2465367199"/>
      </p:ext>
    </p:extLst>
  </p:cSld>
  <p:clrMapOvr>
    <a:masterClrMapping/>
  </p:clrMapOvr>
  <p:transition spd="slow">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522300" y="4450010"/>
            <a:ext cx="9999095" cy="5552406"/>
          </a:xfrm>
        </p:spPr>
        <p:txBody>
          <a:bodyPr anchor="t"/>
          <a:lstStyle/>
          <a:p>
            <a:r>
              <a:rPr lang="en-US" sz="13000" b="1" dirty="0" smtClean="0">
                <a:solidFill>
                  <a:schemeClr val="accent1"/>
                </a:solidFill>
              </a:rPr>
              <a:t>De</a:t>
            </a:r>
            <a:r>
              <a:rPr lang="pl-PL" sz="13000" b="1" dirty="0" smtClean="0">
                <a:solidFill>
                  <a:schemeClr val="accent1"/>
                </a:solidFill>
              </a:rPr>
              <a:t>structuring assignment</a:t>
            </a:r>
          </a:p>
          <a:p>
            <a:r>
              <a:rPr lang="pl-PL" sz="8000" dirty="0" smtClean="0"/>
              <a:t>It’s a kind of magic</a:t>
            </a:r>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30</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4039" y="2980784"/>
            <a:ext cx="7525800" cy="775443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74533125"/>
      </p:ext>
    </p:extLst>
  </p:cSld>
  <p:clrMapOvr>
    <a:masterClrMapping/>
  </p:clrMapOvr>
  <p:transition spd="slow">
    <p:fade thruBlk="1"/>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621405" y="4823530"/>
            <a:ext cx="9999095" cy="4608431"/>
          </a:xfrm>
        </p:spPr>
        <p:txBody>
          <a:bodyPr anchor="b"/>
          <a:lstStyle/>
          <a:p>
            <a:r>
              <a:rPr lang="pl-PL" sz="13000" b="1" dirty="0" smtClean="0">
                <a:solidFill>
                  <a:schemeClr val="accent1"/>
                </a:solidFill>
              </a:rPr>
              <a:t>Rest/Spread operator</a:t>
            </a:r>
          </a:p>
          <a:p>
            <a:r>
              <a:rPr lang="pl-PL" sz="8000" dirty="0" smtClean="0"/>
              <a:t>Destructuring made even simpler</a:t>
            </a:r>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15</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31</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24826" y="4561044"/>
            <a:ext cx="10058400" cy="413181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42786458"/>
      </p:ext>
    </p:extLst>
  </p:cSld>
  <p:clrMapOvr>
    <a:masterClrMapping/>
  </p:clrMapOvr>
  <p:transition spd="slow">
    <p:fade thruBlk="1"/>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pl-PL" sz="13000" b="1" dirty="0" smtClean="0">
                <a:solidFill>
                  <a:schemeClr val="accent1"/>
                </a:solidFill>
              </a:rPr>
              <a:t>Block-scoped </a:t>
            </a:r>
            <a:r>
              <a:rPr lang="en-US" sz="13000" b="1" dirty="0" smtClean="0">
                <a:solidFill>
                  <a:schemeClr val="accent1"/>
                </a:solidFill>
              </a:rPr>
              <a:t>“</a:t>
            </a:r>
            <a:r>
              <a:rPr lang="pl-PL" sz="13000" b="1" dirty="0" smtClean="0">
                <a:solidFill>
                  <a:schemeClr val="accent1"/>
                </a:solidFill>
              </a:rPr>
              <a:t>let</a:t>
            </a:r>
            <a:r>
              <a:rPr lang="en-US" sz="13000" b="1" dirty="0" smtClean="0">
                <a:solidFill>
                  <a:schemeClr val="accent1"/>
                </a:solidFill>
              </a:rPr>
              <a:t>”</a:t>
            </a:r>
            <a:r>
              <a:rPr lang="pl-PL" sz="13000" b="1" dirty="0" smtClean="0">
                <a:solidFill>
                  <a:schemeClr val="accent1"/>
                </a:solidFill>
              </a:rPr>
              <a:t>…</a:t>
            </a:r>
          </a:p>
          <a:p>
            <a:r>
              <a:rPr lang="en-US" sz="8000" dirty="0" smtClean="0"/>
              <a:t>Couples variables with the scope</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32</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3226" y="2995073"/>
            <a:ext cx="5249008" cy="772585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0495059"/>
      </p:ext>
    </p:extLst>
  </p:cSld>
  <p:clrMapOvr>
    <a:masterClrMapping/>
  </p:clrMapOvr>
  <p:transition spd="slow">
    <p:fade thruBlk="1"/>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3699" y="4761245"/>
            <a:ext cx="9999095" cy="4608431"/>
          </a:xfrm>
        </p:spPr>
        <p:txBody>
          <a:bodyPr anchor="b"/>
          <a:lstStyle/>
          <a:p>
            <a:r>
              <a:rPr lang="en-US" sz="13000" b="1" dirty="0" smtClean="0">
                <a:solidFill>
                  <a:schemeClr val="accent1"/>
                </a:solidFill>
              </a:rPr>
              <a:t>…and “</a:t>
            </a:r>
            <a:r>
              <a:rPr lang="en-US" sz="13000" b="1" dirty="0" err="1" smtClean="0">
                <a:solidFill>
                  <a:schemeClr val="accent1"/>
                </a:solidFill>
              </a:rPr>
              <a:t>const</a:t>
            </a:r>
            <a:r>
              <a:rPr lang="en-US" sz="13000" b="1" dirty="0" smtClean="0">
                <a:solidFill>
                  <a:schemeClr val="accent1"/>
                </a:solidFill>
              </a:rPr>
              <a:t>”</a:t>
            </a:r>
            <a:endParaRPr lang="pl-PL" sz="13000" b="1" dirty="0" smtClean="0">
              <a:solidFill>
                <a:schemeClr val="accent1"/>
              </a:solidFill>
            </a:endParaRPr>
          </a:p>
          <a:p>
            <a:r>
              <a:rPr lang="en-US" sz="8000" dirty="0" smtClean="0"/>
              <a:t>Disallows reassignments</a:t>
            </a:r>
            <a:endParaRPr lang="pl-PL" sz="8000" dirty="0" smtClean="0"/>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r>
              <a:rPr lang="en-US" dirty="0" smtClean="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33</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4922" y="3593760"/>
            <a:ext cx="12127806" cy="6943399"/>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4459397"/>
      </p:ext>
    </p:extLst>
  </p:cSld>
  <p:clrMapOvr>
    <a:masterClrMapping/>
  </p:clrMapOvr>
  <p:transition spd="slow">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192000" y="4680509"/>
            <a:ext cx="9999095" cy="3518333"/>
          </a:xfrm>
        </p:spPr>
        <p:txBody>
          <a:bodyPr anchor="t"/>
          <a:lstStyle/>
          <a:p>
            <a:r>
              <a:rPr lang="en-US" sz="13000" b="1" dirty="0" smtClean="0">
                <a:solidFill>
                  <a:schemeClr val="accent1"/>
                </a:solidFill>
              </a:rPr>
              <a:t>Modules</a:t>
            </a:r>
            <a:endParaRPr lang="pl-PL" sz="13000" b="1" dirty="0" smtClean="0">
              <a:solidFill>
                <a:schemeClr val="accent1"/>
              </a:solidFill>
            </a:endParaRPr>
          </a:p>
          <a:p>
            <a:r>
              <a:rPr lang="en-US" sz="8000" dirty="0" smtClean="0"/>
              <a:t>Import only what’s really needed</a:t>
            </a:r>
            <a:endParaRPr lang="pl-PL" sz="8000" dirty="0" smtClean="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18</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34</a:t>
            </a:fld>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415" y="2976021"/>
            <a:ext cx="7725853" cy="7763958"/>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72474289"/>
      </p:ext>
    </p:extLst>
  </p:cSld>
  <p:clrMapOvr>
    <a:masterClrMapping/>
  </p:clrMapOvr>
  <p:transition spd="slow">
    <p:fade thruBlk="1"/>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930936" y="4910533"/>
            <a:ext cx="9999095" cy="4608431"/>
          </a:xfrm>
        </p:spPr>
        <p:txBody>
          <a:bodyPr anchor="t"/>
          <a:lstStyle/>
          <a:p>
            <a:r>
              <a:rPr lang="en-US" sz="13000" b="1" dirty="0" smtClean="0">
                <a:solidFill>
                  <a:schemeClr val="accent1"/>
                </a:solidFill>
              </a:rPr>
              <a:t>For-of loops</a:t>
            </a:r>
            <a:endParaRPr lang="pl-PL" sz="13000" b="1" dirty="0" smtClean="0">
              <a:solidFill>
                <a:schemeClr val="accent1"/>
              </a:solidFill>
            </a:endParaRPr>
          </a:p>
          <a:p>
            <a:r>
              <a:rPr lang="en-US" sz="8000" dirty="0" smtClean="0"/>
              <a:t>Because every language has them :)</a:t>
            </a:r>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r>
              <a:rPr lang="en-US" dirty="0" smtClean="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35</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7287" y="4019154"/>
            <a:ext cx="9231013" cy="5677692"/>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46980059"/>
      </p:ext>
    </p:extLst>
  </p:cSld>
  <p:clrMapOvr>
    <a:masterClrMapping/>
  </p:clrMapOvr>
  <p:transition spd="slow">
    <p:fade thruBlk="1"/>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dirty="0" smtClean="0"/>
              <a:t>React.js is </a:t>
            </a:r>
            <a:r>
              <a:rPr lang="pl-PL" b="1" dirty="0" smtClean="0">
                <a:solidFill>
                  <a:schemeClr val="accent1"/>
                </a:solidFill>
              </a:rPr>
              <a:t>not</a:t>
            </a:r>
            <a:r>
              <a:rPr lang="pl-PL" b="1" dirty="0" smtClean="0"/>
              <a:t> </a:t>
            </a:r>
            <a:r>
              <a:rPr lang="pl-PL" dirty="0" smtClean="0"/>
              <a:t>a framework. It is</a:t>
            </a:r>
          </a:p>
          <a:p>
            <a:r>
              <a:rPr lang="pl-PL" b="1" dirty="0" smtClean="0">
                <a:solidFill>
                  <a:schemeClr val="accent1"/>
                </a:solidFill>
              </a:rPr>
              <a:t>only </a:t>
            </a:r>
            <a:r>
              <a:rPr lang="pl-PL" dirty="0" smtClean="0"/>
              <a:t>a view library.</a:t>
            </a:r>
            <a:endParaRPr lang="pl-PL" b="1" i="1"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1</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36</a:t>
            </a:fld>
            <a:endParaRPr lang="en-US" dirty="0"/>
          </a:p>
        </p:txBody>
      </p:sp>
    </p:spTree>
    <p:extLst>
      <p:ext uri="{BB962C8B-B14F-4D97-AF65-F5344CB8AC3E}">
        <p14:creationId xmlns:p14="http://schemas.microsoft.com/office/powerpoint/2010/main" val="871143958"/>
      </p:ext>
    </p:extLst>
  </p:cSld>
  <p:clrMapOvr>
    <a:masterClrMapping/>
  </p:clrMapOvr>
  <p:transition spd="slow">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a:spcBef>
                <a:spcPts val="1200"/>
              </a:spcBef>
              <a:buFont typeface="Amatic SC Regular" pitchFamily="2" charset="0"/>
              <a:buChar char="*"/>
            </a:pPr>
            <a:r>
              <a:rPr lang="pl-PL" dirty="0" smtClean="0">
                <a:solidFill>
                  <a:schemeClr val="accent3"/>
                </a:solidFill>
              </a:rPr>
              <a:t>No controllers</a:t>
            </a:r>
          </a:p>
          <a:p>
            <a:pPr>
              <a:spcBef>
                <a:spcPts val="1200"/>
              </a:spcBef>
              <a:buFont typeface="Amatic SC Regular" pitchFamily="2" charset="0"/>
              <a:buChar char="*"/>
            </a:pPr>
            <a:r>
              <a:rPr lang="pl-PL" dirty="0" smtClean="0">
                <a:solidFill>
                  <a:schemeClr val="accent3"/>
                </a:solidFill>
              </a:rPr>
              <a:t>No digest loops</a:t>
            </a:r>
          </a:p>
          <a:p>
            <a:pPr>
              <a:spcBef>
                <a:spcPts val="1200"/>
              </a:spcBef>
              <a:buFont typeface="Amatic SC Regular" pitchFamily="2" charset="0"/>
              <a:buChar char="*"/>
            </a:pPr>
            <a:r>
              <a:rPr lang="pl-PL" dirty="0" smtClean="0">
                <a:solidFill>
                  <a:schemeClr val="accent3"/>
                </a:solidFill>
              </a:rPr>
              <a:t>No directives</a:t>
            </a:r>
          </a:p>
          <a:p>
            <a:pPr>
              <a:spcBef>
                <a:spcPts val="1200"/>
              </a:spcBef>
              <a:buFont typeface="Amatic SC Regular" pitchFamily="2" charset="0"/>
              <a:buChar char="*"/>
            </a:pPr>
            <a:r>
              <a:rPr lang="pl-PL" dirty="0" smtClean="0">
                <a:solidFill>
                  <a:schemeClr val="accent3"/>
                </a:solidFill>
              </a:rPr>
              <a:t>No view models</a:t>
            </a:r>
          </a:p>
          <a:p>
            <a:pPr>
              <a:spcBef>
                <a:spcPts val="1200"/>
              </a:spcBef>
            </a:pPr>
            <a:endParaRPr lang="pl-PL" sz="4000" dirty="0" smtClean="0">
              <a:solidFill>
                <a:schemeClr val="accent3"/>
              </a:solidFill>
            </a:endParaRPr>
          </a:p>
          <a:p>
            <a:pPr marL="0" indent="0" algn="ctr">
              <a:spcBef>
                <a:spcPts val="1200"/>
              </a:spcBef>
              <a:buNone/>
            </a:pPr>
            <a:r>
              <a:rPr lang="pl-PL" dirty="0" smtClean="0">
                <a:solidFill>
                  <a:schemeClr val="accent3"/>
                </a:solidFill>
              </a:rPr>
              <a:t>Just </a:t>
            </a:r>
            <a:r>
              <a:rPr lang="pl-PL" b="1" dirty="0" smtClean="0">
                <a:solidFill>
                  <a:schemeClr val="accent4"/>
                </a:solidFill>
              </a:rPr>
              <a:t>Components</a:t>
            </a:r>
            <a:r>
              <a:rPr lang="pl-PL" b="1" dirty="0" smtClean="0">
                <a:solidFill>
                  <a:schemeClr val="accent3"/>
                </a:solidFill>
              </a:rPr>
              <a:t>.</a:t>
            </a:r>
          </a:p>
          <a:p>
            <a:pPr marL="0" indent="0" algn="ctr">
              <a:spcBef>
                <a:spcPts val="1200"/>
              </a:spcBef>
              <a:buNone/>
            </a:pPr>
            <a:r>
              <a:rPr lang="pl-PL" sz="5000" dirty="0" smtClean="0">
                <a:solidFill>
                  <a:schemeClr val="accent3"/>
                </a:solidFill>
              </a:rPr>
              <a:t>In react.js world every rendered block is a </a:t>
            </a:r>
            <a:r>
              <a:rPr lang="pl-PL" sz="5000" dirty="0" smtClean="0">
                <a:solidFill>
                  <a:schemeClr val="accent4"/>
                </a:solidFill>
              </a:rPr>
              <a:t>component</a:t>
            </a:r>
            <a:r>
              <a:rPr lang="pl-PL" sz="5000" dirty="0" smtClean="0">
                <a:solidFill>
                  <a:schemeClr val="accent3"/>
                </a:solidFill>
              </a:rPr>
              <a:t>.</a:t>
            </a:r>
            <a:endParaRPr lang="pl-PL" sz="5000" dirty="0">
              <a:solidFill>
                <a:schemeClr val="accent3"/>
              </a:solidFill>
            </a:endParaRP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37</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2</a:t>
            </a:r>
          </a:p>
        </p:txBody>
      </p:sp>
    </p:spTree>
    <p:extLst>
      <p:ext uri="{BB962C8B-B14F-4D97-AF65-F5344CB8AC3E}">
        <p14:creationId xmlns:p14="http://schemas.microsoft.com/office/powerpoint/2010/main" val="2622782743"/>
      </p:ext>
    </p:extLst>
  </p:cSld>
  <p:clrMapOvr>
    <a:masterClrMapping/>
  </p:clrMapOvr>
  <p:transition spd="med">
    <p:fade thruBlk="1"/>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3800" y="3022600"/>
            <a:ext cx="19494500" cy="8527716"/>
          </a:xfrm>
        </p:spPr>
        <p:txBody>
          <a:bodyPr/>
          <a:lstStyle/>
          <a:p>
            <a:pPr marL="0" lvl="0" indent="0" algn="ctr">
              <a:spcBef>
                <a:spcPts val="1200"/>
              </a:spcBef>
              <a:buNone/>
            </a:pPr>
            <a:r>
              <a:rPr lang="pl-PL" dirty="0" smtClean="0"/>
              <a:t>Separation of </a:t>
            </a:r>
            <a:r>
              <a:rPr lang="pl-PL" strike="sngStrike" dirty="0" smtClean="0"/>
              <a:t>concerns</a:t>
            </a:r>
            <a:r>
              <a:rPr lang="pl-PL" dirty="0" smtClean="0"/>
              <a:t> </a:t>
            </a:r>
            <a:r>
              <a:rPr lang="pl-PL" b="1" dirty="0" smtClean="0">
                <a:solidFill>
                  <a:schemeClr val="accent4"/>
                </a:solidFill>
              </a:rPr>
              <a:t>components</a:t>
            </a:r>
          </a:p>
          <a:p>
            <a:pPr marL="0" lvl="0" indent="0" algn="ctr">
              <a:spcBef>
                <a:spcPts val="1200"/>
              </a:spcBef>
              <a:buNone/>
            </a:pPr>
            <a:r>
              <a:rPr lang="pl-PL" sz="5000" dirty="0" smtClean="0">
                <a:solidFill>
                  <a:schemeClr val="accent3"/>
                </a:solidFill>
              </a:rPr>
              <a:t>(only) if they are designed and built as self-contained entities.</a:t>
            </a:r>
          </a:p>
          <a:p>
            <a:pPr marL="0" lvl="0" indent="0" algn="ctr">
              <a:spcBef>
                <a:spcPts val="1200"/>
              </a:spcBef>
              <a:buNone/>
            </a:pPr>
            <a:endParaRPr lang="pl-PL" sz="5000" dirty="0" smtClean="0">
              <a:solidFill>
                <a:schemeClr val="accent3"/>
              </a:solidFill>
            </a:endParaRPr>
          </a:p>
          <a:p>
            <a:pPr>
              <a:spcBef>
                <a:spcPts val="1200"/>
              </a:spcBef>
              <a:buFont typeface="Amatic SC Regular" pitchFamily="2" charset="0"/>
              <a:buChar char="*"/>
            </a:pPr>
            <a:r>
              <a:rPr lang="pl-PL" dirty="0" smtClean="0">
                <a:solidFill>
                  <a:schemeClr val="accent3"/>
                </a:solidFill>
              </a:rPr>
              <a:t>Composability and flexibility</a:t>
            </a:r>
          </a:p>
          <a:p>
            <a:pPr>
              <a:spcBef>
                <a:spcPts val="1200"/>
              </a:spcBef>
              <a:buFont typeface="Amatic SC Regular" pitchFamily="2" charset="0"/>
              <a:buChar char="*"/>
            </a:pPr>
            <a:r>
              <a:rPr lang="pl-PL" dirty="0" smtClean="0">
                <a:solidFill>
                  <a:schemeClr val="accent3"/>
                </a:solidFill>
              </a:rPr>
              <a:t>Reusability</a:t>
            </a:r>
          </a:p>
          <a:p>
            <a:pPr>
              <a:spcBef>
                <a:spcPts val="1200"/>
              </a:spcBef>
              <a:buFont typeface="Amatic SC Regular" pitchFamily="2" charset="0"/>
              <a:buChar char="*"/>
            </a:pPr>
            <a:r>
              <a:rPr lang="pl-PL" dirty="0" smtClean="0">
                <a:solidFill>
                  <a:schemeClr val="accent3"/>
                </a:solidFill>
              </a:rPr>
              <a:t>Maintainability</a:t>
            </a:r>
          </a:p>
          <a:p>
            <a:pPr>
              <a:spcBef>
                <a:spcPts val="1200"/>
              </a:spcBef>
              <a:buFont typeface="Amatic SC Regular" pitchFamily="2" charset="0"/>
              <a:buChar char="*"/>
            </a:pPr>
            <a:r>
              <a:rPr lang="pl-PL" dirty="0" smtClean="0">
                <a:solidFill>
                  <a:schemeClr val="accent3"/>
                </a:solidFill>
              </a:rPr>
              <a:t>Ability to be tested independently</a:t>
            </a:r>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38</a:t>
            </a:fld>
            <a:endParaRPr lang="en-US" dirty="0"/>
          </a:p>
        </p:txBody>
      </p:sp>
      <p:sp>
        <p:nvSpPr>
          <p:cNvPr id="17"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8"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3</a:t>
            </a:r>
            <a:endParaRPr lang="pl-PL" kern="0" dirty="0">
              <a:latin typeface="Sketch Gothic" panose="02000506040000020004" pitchFamily="50" charset="0"/>
            </a:endParaRPr>
          </a:p>
        </p:txBody>
      </p:sp>
    </p:spTree>
    <p:extLst>
      <p:ext uri="{BB962C8B-B14F-4D97-AF65-F5344CB8AC3E}">
        <p14:creationId xmlns:p14="http://schemas.microsoft.com/office/powerpoint/2010/main" val="1487802208"/>
      </p:ext>
    </p:extLst>
  </p:cSld>
  <p:clrMapOvr>
    <a:masterClrMapping/>
  </p:clrMapOvr>
  <p:transition spd="med">
    <p:fade thruBlk="1"/>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81200" y="4823532"/>
            <a:ext cx="9999095" cy="4608431"/>
          </a:xfrm>
        </p:spPr>
        <p:txBody>
          <a:bodyPr anchor="b"/>
          <a:lstStyle/>
          <a:p>
            <a:r>
              <a:rPr lang="pl-PL" b="1" dirty="0" smtClean="0">
                <a:solidFill>
                  <a:schemeClr val="accent1"/>
                </a:solidFill>
              </a:rPr>
              <a:t>JSX</a:t>
            </a:r>
          </a:p>
          <a:p>
            <a:r>
              <a:rPr lang="pl-PL" sz="8000" dirty="0" smtClean="0"/>
              <a:t>xml-like syntax extension for EcmaScript</a:t>
            </a:r>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en-US" dirty="0" smtClean="0">
                <a:latin typeface="Sketch Gothic" panose="02000506040000020004" pitchFamily="50" charset="0"/>
              </a:rPr>
              <a:t>4</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39</a:t>
            </a:fld>
            <a:endParaRPr lang="en-US" dirty="0"/>
          </a:p>
        </p:txBody>
      </p:sp>
      <p:pic>
        <p:nvPicPr>
          <p:cNvPr id="9" name="Picture 8"/>
          <p:cNvPicPr>
            <a:picLocks noChangeAspect="1"/>
          </p:cNvPicPr>
          <p:nvPr/>
        </p:nvPicPr>
        <p:blipFill>
          <a:blip r:embed="rId2"/>
          <a:stretch>
            <a:fillRect/>
          </a:stretch>
        </p:blipFill>
        <p:spPr>
          <a:xfrm>
            <a:off x="11620500" y="3941454"/>
            <a:ext cx="11268075" cy="322897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49229" y="6182203"/>
            <a:ext cx="3678655" cy="2593150"/>
          </a:xfrm>
          <a:prstGeom prst="rect">
            <a:avLst/>
          </a:prstGeom>
        </p:spPr>
      </p:pic>
      <p:sp>
        <p:nvSpPr>
          <p:cNvPr id="17" name="TextBox 16"/>
          <p:cNvSpPr txBox="1"/>
          <p:nvPr/>
        </p:nvSpPr>
        <p:spPr>
          <a:xfrm rot="21064943">
            <a:off x="16924377" y="8517130"/>
            <a:ext cx="4889333" cy="2246769"/>
          </a:xfrm>
          <a:prstGeom prst="rect">
            <a:avLst/>
          </a:prstGeom>
          <a:noFill/>
        </p:spPr>
        <p:txBody>
          <a:bodyPr wrap="square" rtlCol="0">
            <a:spAutoFit/>
          </a:bodyPr>
          <a:lstStyle/>
          <a:p>
            <a:r>
              <a:rPr lang="pl-PL" sz="14000" b="1" dirty="0" smtClean="0">
                <a:solidFill>
                  <a:schemeClr val="accent1"/>
                </a:solidFill>
                <a:latin typeface="Amatic SC Regular" pitchFamily="2" charset="0"/>
              </a:rPr>
              <a:t>HTML!</a:t>
            </a:r>
            <a:r>
              <a:rPr lang="pl-PL" sz="14000" b="1" dirty="0" smtClean="0">
                <a:solidFill>
                  <a:schemeClr val="accent1"/>
                </a:solidFill>
                <a:latin typeface="Amatic SC" pitchFamily="2" charset="0"/>
              </a:rPr>
              <a:t>?</a:t>
            </a:r>
            <a:endParaRPr lang="pl-PL" sz="14000" b="1" dirty="0">
              <a:solidFill>
                <a:schemeClr val="accent1"/>
              </a:solidFill>
              <a:latin typeface="Amatic SC" pitchFamily="2" charset="0"/>
            </a:endParaRPr>
          </a:p>
        </p:txBody>
      </p:sp>
    </p:spTree>
    <p:extLst>
      <p:ext uri="{BB962C8B-B14F-4D97-AF65-F5344CB8AC3E}">
        <p14:creationId xmlns:p14="http://schemas.microsoft.com/office/powerpoint/2010/main" val="3828087443"/>
      </p:ext>
    </p:extLst>
  </p:cSld>
  <p:clrMapOvr>
    <a:masterClrMapping/>
  </p:clrMapOvr>
  <p:transition spd="slow">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dirty="0" smtClean="0"/>
              <a:t>Web</a:t>
            </a:r>
            <a:endParaRPr lang="pl-PL" dirty="0"/>
          </a:p>
        </p:txBody>
      </p:sp>
      <p:sp>
        <p:nvSpPr>
          <p:cNvPr id="4" name="Text Placeholder 3"/>
          <p:cNvSpPr>
            <a:spLocks noGrp="1"/>
          </p:cNvSpPr>
          <p:nvPr>
            <p:ph type="body" sz="quarter" idx="11"/>
          </p:nvPr>
        </p:nvSpPr>
        <p:spPr/>
        <p:txBody>
          <a:bodyPr/>
          <a:lstStyle/>
          <a:p>
            <a:r>
              <a:rPr lang="pl-PL" dirty="0" smtClean="0"/>
              <a:t>Non-web</a:t>
            </a:r>
            <a:endParaRPr lang="pl-PL" dirty="0"/>
          </a:p>
        </p:txBody>
      </p:sp>
      <p:sp>
        <p:nvSpPr>
          <p:cNvPr id="5" name="Text Placeholder 4"/>
          <p:cNvSpPr>
            <a:spLocks noGrp="1"/>
          </p:cNvSpPr>
          <p:nvPr>
            <p:ph type="body" sz="quarter" idx="12"/>
          </p:nvPr>
        </p:nvSpPr>
        <p:spPr/>
        <p:txBody>
          <a:bodyPr/>
          <a:lstStyle/>
          <a:p>
            <a:r>
              <a:rPr lang="pl-PL" sz="5200" dirty="0" smtClean="0">
                <a:latin typeface="+mn-lt"/>
              </a:rPr>
              <a:t>Both </a:t>
            </a:r>
            <a:r>
              <a:rPr lang="pl-PL" sz="5200" dirty="0" smtClean="0">
                <a:solidFill>
                  <a:schemeClr val="accent4"/>
                </a:solidFill>
                <a:latin typeface="+mn-lt"/>
              </a:rPr>
              <a:t>client-</a:t>
            </a:r>
            <a:r>
              <a:rPr lang="pl-PL" sz="5200" dirty="0" smtClean="0">
                <a:latin typeface="+mn-lt"/>
              </a:rPr>
              <a:t> (</a:t>
            </a:r>
            <a:r>
              <a:rPr lang="pl-PL" sz="5200" strike="sngStrike" dirty="0" smtClean="0">
                <a:latin typeface="+mn-lt"/>
              </a:rPr>
              <a:t>interpreted</a:t>
            </a:r>
            <a:r>
              <a:rPr lang="pl-PL" sz="5200" dirty="0" smtClean="0">
                <a:latin typeface="+mn-lt"/>
              </a:rPr>
              <a:t> compiled by browsers to CLR nowadays) and </a:t>
            </a:r>
            <a:r>
              <a:rPr lang="pl-PL" sz="5200" dirty="0" smtClean="0">
                <a:solidFill>
                  <a:schemeClr val="accent4"/>
                </a:solidFill>
                <a:latin typeface="+mn-lt"/>
              </a:rPr>
              <a:t>server-side</a:t>
            </a:r>
            <a:r>
              <a:rPr lang="pl-PL" sz="5200" dirty="0" smtClean="0">
                <a:latin typeface="+mn-lt"/>
              </a:rPr>
              <a:t> (executed by node.js environment)</a:t>
            </a:r>
            <a:endParaRPr lang="pl-PL" sz="5200" dirty="0">
              <a:latin typeface="+mn-lt"/>
            </a:endParaRPr>
          </a:p>
        </p:txBody>
      </p:sp>
      <p:sp>
        <p:nvSpPr>
          <p:cNvPr id="6" name="Text Placeholder 5"/>
          <p:cNvSpPr>
            <a:spLocks noGrp="1"/>
          </p:cNvSpPr>
          <p:nvPr>
            <p:ph type="body" sz="quarter" idx="13"/>
          </p:nvPr>
        </p:nvSpPr>
        <p:spPr/>
        <p:txBody>
          <a:bodyPr/>
          <a:lstStyle/>
          <a:p>
            <a:pPr marL="857250" lvl="0" indent="-857250">
              <a:buFont typeface="Amatic SC" pitchFamily="2" charset="0"/>
              <a:buChar char="*"/>
            </a:pPr>
            <a:r>
              <a:rPr lang="pl-PL" sz="5200" dirty="0" smtClean="0">
                <a:latin typeface="+mn-lt"/>
              </a:rPr>
              <a:t>Embedded scripting language (e.g. browsers extensions)</a:t>
            </a:r>
          </a:p>
          <a:p>
            <a:pPr marL="857250" lvl="0" indent="-857250">
              <a:buFont typeface="Amatic SC" pitchFamily="2" charset="0"/>
              <a:buChar char="*"/>
            </a:pPr>
            <a:r>
              <a:rPr lang="pl-PL" sz="5200" dirty="0" smtClean="0">
                <a:latin typeface="+mn-lt"/>
              </a:rPr>
              <a:t>General purpose scripting language</a:t>
            </a:r>
          </a:p>
          <a:p>
            <a:pPr marL="857250" lvl="0" indent="-857250">
              <a:buFont typeface="Amatic SC" pitchFamily="2" charset="0"/>
              <a:buChar char="*"/>
            </a:pPr>
            <a:r>
              <a:rPr lang="pl-PL" sz="5200" dirty="0" smtClean="0">
                <a:latin typeface="+mn-lt"/>
              </a:rPr>
              <a:t>Used as an application platform</a:t>
            </a:r>
            <a:endParaRPr lang="pl-PL" sz="5200" dirty="0">
              <a:latin typeface="+mn-lt"/>
            </a:endParaRPr>
          </a:p>
        </p:txBody>
      </p:sp>
      <p:sp>
        <p:nvSpPr>
          <p:cNvPr id="7" name="Text Placeholder 6"/>
          <p:cNvSpPr>
            <a:spLocks noGrp="1"/>
          </p:cNvSpPr>
          <p:nvPr>
            <p:ph type="body" sz="quarter" idx="14"/>
          </p:nvPr>
        </p:nvSpPr>
        <p:spPr/>
        <p:txBody>
          <a:bodyPr/>
          <a:lstStyle/>
          <a:p>
            <a:r>
              <a:rPr lang="pl-PL" sz="15000" dirty="0" smtClean="0">
                <a:latin typeface="Sketch Gothic" panose="02000506040000020004" pitchFamily="50" charset="0"/>
              </a:rPr>
              <a:t>Execution Environments</a:t>
            </a:r>
            <a:endParaRPr lang="pl-PL" sz="15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4</a:t>
            </a:fld>
            <a:endParaRPr lang="en-US" dirty="0"/>
          </a:p>
        </p:txBody>
      </p:sp>
      <p:sp>
        <p:nvSpPr>
          <p:cNvPr id="13"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4"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2</a:t>
            </a:r>
            <a:endParaRPr lang="pl-PL" kern="0" dirty="0">
              <a:latin typeface="Sketch Gothic" panose="02000506040000020004" pitchFamily="50" charset="0"/>
            </a:endParaRPr>
          </a:p>
        </p:txBody>
      </p:sp>
    </p:spTree>
    <p:extLst>
      <p:ext uri="{BB962C8B-B14F-4D97-AF65-F5344CB8AC3E}">
        <p14:creationId xmlns:p14="http://schemas.microsoft.com/office/powerpoint/2010/main" val="92123275"/>
      </p:ext>
    </p:extLst>
  </p:cSld>
  <p:clrMapOvr>
    <a:masterClrMapping/>
  </p:clrMapOvr>
  <p:transition spd="med">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 Placeholder 37"/>
          <p:cNvSpPr>
            <a:spLocks noGrp="1"/>
          </p:cNvSpPr>
          <p:nvPr>
            <p:ph type="body" sz="quarter" idx="10"/>
          </p:nvPr>
        </p:nvSpPr>
        <p:spPr/>
        <p:txBody>
          <a:bodyPr/>
          <a:lstStyle/>
          <a:p>
            <a:r>
              <a:rPr lang="en-US" dirty="0" smtClean="0"/>
              <a:t>Functional components</a:t>
            </a:r>
            <a:endParaRPr lang="pl-PL" dirty="0"/>
          </a:p>
        </p:txBody>
      </p:sp>
      <p:sp>
        <p:nvSpPr>
          <p:cNvPr id="39" name="Text Placeholder 38"/>
          <p:cNvSpPr>
            <a:spLocks noGrp="1"/>
          </p:cNvSpPr>
          <p:nvPr>
            <p:ph type="body" sz="quarter" idx="11"/>
          </p:nvPr>
        </p:nvSpPr>
        <p:spPr/>
        <p:txBody>
          <a:bodyPr/>
          <a:lstStyle/>
          <a:p>
            <a:r>
              <a:rPr lang="en-US" dirty="0" smtClean="0"/>
              <a:t>Class-based components</a:t>
            </a:r>
            <a:endParaRPr lang="pl-PL" dirty="0"/>
          </a:p>
        </p:txBody>
      </p:sp>
      <p:sp>
        <p:nvSpPr>
          <p:cNvPr id="40" name="Text Placeholder 39"/>
          <p:cNvSpPr>
            <a:spLocks noGrp="1"/>
          </p:cNvSpPr>
          <p:nvPr>
            <p:ph type="body" sz="quarter" idx="12"/>
          </p:nvPr>
        </p:nvSpPr>
        <p:spPr>
          <a:xfrm>
            <a:off x="2398713" y="4769768"/>
            <a:ext cx="9001125" cy="640432"/>
          </a:xfrm>
        </p:spPr>
        <p:txBody>
          <a:bodyPr/>
          <a:lstStyle/>
          <a:p>
            <a:r>
              <a:rPr lang="en-US" dirty="0" smtClean="0"/>
              <a:t>Define simple and stateless components.</a:t>
            </a:r>
            <a:endParaRPr lang="pl-PL" dirty="0"/>
          </a:p>
        </p:txBody>
      </p:sp>
      <p:sp>
        <p:nvSpPr>
          <p:cNvPr id="41" name="Text Placeholder 40"/>
          <p:cNvSpPr>
            <a:spLocks noGrp="1"/>
          </p:cNvSpPr>
          <p:nvPr>
            <p:ph type="body" sz="quarter" idx="13"/>
          </p:nvPr>
        </p:nvSpPr>
        <p:spPr>
          <a:xfrm>
            <a:off x="12624048" y="4769768"/>
            <a:ext cx="9001125" cy="1257808"/>
          </a:xfrm>
        </p:spPr>
        <p:txBody>
          <a:bodyPr/>
          <a:lstStyle/>
          <a:p>
            <a:r>
              <a:rPr lang="en-US" dirty="0" smtClean="0"/>
              <a:t>Used for more advanced entities maintaining their own state.</a:t>
            </a:r>
            <a:endParaRPr lang="pl-PL" dirty="0"/>
          </a:p>
        </p:txBody>
      </p:sp>
      <p:sp>
        <p:nvSpPr>
          <p:cNvPr id="3" name="Footer Placeholder 2"/>
          <p:cNvSpPr>
            <a:spLocks noGrp="1"/>
          </p:cNvSpPr>
          <p:nvPr>
            <p:ph type="ftr" sz="quarter" idx="3"/>
          </p:nvPr>
        </p:nvSpPr>
        <p:spPr/>
        <p:txBody>
          <a:bodyPr/>
          <a:lstStyle/>
          <a:p>
            <a:r>
              <a:rPr lang="en-US" smtClean="0"/>
              <a:t>JIT Frontend Bootcamp  |  Karol Kowalczuk, Łukasz Wiśniewski</a:t>
            </a:r>
            <a:endParaRPr lang="en-US" dirty="0"/>
          </a:p>
        </p:txBody>
      </p:sp>
      <p:sp>
        <p:nvSpPr>
          <p:cNvPr id="4" name="Date Placeholder 3"/>
          <p:cNvSpPr>
            <a:spLocks noGrp="1"/>
          </p:cNvSpPr>
          <p:nvPr>
            <p:ph type="dt" sz="half" idx="2"/>
          </p:nvPr>
        </p:nvSpPr>
        <p:spPr/>
        <p:txBody>
          <a:bodyPr/>
          <a:lstStyle/>
          <a:p>
            <a:r>
              <a:rPr lang="pl-PL" smtClean="0"/>
              <a:t>January 2018</a:t>
            </a:r>
            <a:endParaRPr lang="en-US" dirty="0"/>
          </a:p>
        </p:txBody>
      </p:sp>
      <p:sp>
        <p:nvSpPr>
          <p:cNvPr id="5" name="Slide Number Placeholder 4"/>
          <p:cNvSpPr>
            <a:spLocks noGrp="1"/>
          </p:cNvSpPr>
          <p:nvPr>
            <p:ph type="sldNum" sz="quarter" idx="4"/>
          </p:nvPr>
        </p:nvSpPr>
        <p:spPr/>
        <p:txBody>
          <a:bodyPr/>
          <a:lstStyle/>
          <a:p>
            <a:fld id="{8E1C36C4-E9D3-A641-AE45-47024B03D7E5}" type="slidenum">
              <a:rPr lang="en-US" smtClean="0"/>
              <a:pPr/>
              <a:t>40</a:t>
            </a:fld>
            <a:endParaRPr lang="en-US" dirty="0"/>
          </a:p>
        </p:txBody>
      </p:sp>
      <p:sp>
        <p:nvSpPr>
          <p:cNvPr id="4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4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a:latin typeface="Sketch Gothic" panose="02000506040000020004" pitchFamily="50" charset="0"/>
              </a:rPr>
              <a:t>5</a:t>
            </a:r>
            <a:endParaRPr lang="pl-PL" kern="0" dirty="0">
              <a:latin typeface="Sketch Gothic" panose="02000506040000020004" pitchFamily="50" charset="0"/>
            </a:endParaRPr>
          </a:p>
        </p:txBody>
      </p:sp>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713" y="6988229"/>
            <a:ext cx="9001125" cy="4273037"/>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24048" y="6617043"/>
            <a:ext cx="9001125" cy="5150326"/>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7878482"/>
      </p:ext>
    </p:extLst>
  </p:cSld>
  <p:clrMapOvr>
    <a:masterClrMapping/>
  </p:clrMapOvr>
  <p:transition spd="med">
    <p:fade thruBlk="1"/>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 Placeholder 44"/>
          <p:cNvSpPr>
            <a:spLocks noGrp="1"/>
          </p:cNvSpPr>
          <p:nvPr>
            <p:ph type="body" sz="quarter" idx="13"/>
          </p:nvPr>
        </p:nvSpPr>
        <p:spPr/>
        <p:txBody>
          <a:bodyPr/>
          <a:lstStyle/>
          <a:p>
            <a:r>
              <a:rPr lang="en-US" b="1" dirty="0" smtClean="0"/>
              <a:t>All-to-all</a:t>
            </a:r>
            <a:endParaRPr lang="pl-PL" b="1" dirty="0"/>
          </a:p>
        </p:txBody>
      </p:sp>
      <p:sp>
        <p:nvSpPr>
          <p:cNvPr id="46" name="Text Placeholder 45"/>
          <p:cNvSpPr>
            <a:spLocks noGrp="1"/>
          </p:cNvSpPr>
          <p:nvPr>
            <p:ph type="body" sz="quarter" idx="14"/>
          </p:nvPr>
        </p:nvSpPr>
        <p:spPr/>
        <p:txBody>
          <a:bodyPr/>
          <a:lstStyle/>
          <a:p>
            <a:r>
              <a:rPr lang="en-US" dirty="0" smtClean="0"/>
              <a:t>Any component can communicate directly with any other component.</a:t>
            </a:r>
            <a:endParaRPr lang="pl-PL" dirty="0"/>
          </a:p>
        </p:txBody>
      </p:sp>
      <p:sp>
        <p:nvSpPr>
          <p:cNvPr id="47" name="Text Placeholder 46"/>
          <p:cNvSpPr>
            <a:spLocks noGrp="1"/>
          </p:cNvSpPr>
          <p:nvPr>
            <p:ph type="body" sz="quarter" idx="15"/>
          </p:nvPr>
        </p:nvSpPr>
        <p:spPr/>
        <p:txBody>
          <a:bodyPr/>
          <a:lstStyle/>
          <a:p>
            <a:r>
              <a:rPr lang="en-US" b="1" dirty="0" smtClean="0"/>
              <a:t>Two-way data binding</a:t>
            </a:r>
            <a:endParaRPr lang="pl-PL" b="1" dirty="0"/>
          </a:p>
        </p:txBody>
      </p:sp>
      <p:sp>
        <p:nvSpPr>
          <p:cNvPr id="48" name="Text Placeholder 47"/>
          <p:cNvSpPr>
            <a:spLocks noGrp="1"/>
          </p:cNvSpPr>
          <p:nvPr>
            <p:ph type="body" sz="quarter" idx="16"/>
          </p:nvPr>
        </p:nvSpPr>
        <p:spPr/>
        <p:txBody>
          <a:bodyPr/>
          <a:lstStyle/>
          <a:p>
            <a:r>
              <a:rPr lang="en-US" dirty="0"/>
              <a:t>Compares values representing application state (in all components) before and after browser </a:t>
            </a:r>
            <a:r>
              <a:rPr lang="en-US" dirty="0" smtClean="0"/>
              <a:t>events. </a:t>
            </a:r>
            <a:endParaRPr lang="pl-PL" dirty="0"/>
          </a:p>
        </p:txBody>
      </p:sp>
      <p:sp>
        <p:nvSpPr>
          <p:cNvPr id="49" name="Text Placeholder 48"/>
          <p:cNvSpPr>
            <a:spLocks noGrp="1"/>
          </p:cNvSpPr>
          <p:nvPr>
            <p:ph type="body" sz="quarter" idx="17"/>
          </p:nvPr>
        </p:nvSpPr>
        <p:spPr/>
        <p:txBody>
          <a:bodyPr/>
          <a:lstStyle/>
          <a:p>
            <a:r>
              <a:rPr lang="en-US" b="1" dirty="0" smtClean="0"/>
              <a:t>One-Way data binding</a:t>
            </a:r>
            <a:endParaRPr lang="pl-PL" b="1" dirty="0"/>
          </a:p>
        </p:txBody>
      </p:sp>
      <p:sp>
        <p:nvSpPr>
          <p:cNvPr id="50" name="Text Placeholder 49"/>
          <p:cNvSpPr>
            <a:spLocks noGrp="1"/>
          </p:cNvSpPr>
          <p:nvPr>
            <p:ph type="body" sz="quarter" idx="18"/>
          </p:nvPr>
        </p:nvSpPr>
        <p:spPr/>
        <p:txBody>
          <a:bodyPr/>
          <a:lstStyle/>
          <a:p>
            <a:r>
              <a:rPr lang="pl-PL" dirty="0" smtClean="0"/>
              <a:t>Model is the </a:t>
            </a:r>
            <a:r>
              <a:rPr lang="pl-PL" i="1" dirty="0" smtClean="0"/>
              <a:t>single source of truth</a:t>
            </a:r>
            <a:r>
              <a:rPr lang="pl-PL" dirty="0" smtClean="0"/>
              <a:t>. More deterministic than two-way binding – side effects are not possible.</a:t>
            </a:r>
            <a:endParaRPr lang="pl-PL" dirty="0"/>
          </a:p>
        </p:txBody>
      </p:sp>
      <p:sp>
        <p:nvSpPr>
          <p:cNvPr id="51" name="Text Placeholder 50"/>
          <p:cNvSpPr>
            <a:spLocks noGrp="1"/>
          </p:cNvSpPr>
          <p:nvPr>
            <p:ph type="body" sz="quarter" idx="19"/>
          </p:nvPr>
        </p:nvSpPr>
        <p:spPr/>
        <p:txBody>
          <a:bodyPr/>
          <a:lstStyle/>
          <a:p>
            <a:pPr lvl="0"/>
            <a:r>
              <a:rPr lang="en-US" sz="9200" b="1" dirty="0" smtClean="0">
                <a:solidFill>
                  <a:srgbClr val="000000"/>
                </a:solidFill>
                <a:latin typeface="Amatic SC Regular" pitchFamily="2" charset="0"/>
              </a:rPr>
              <a:t>No library</a:t>
            </a:r>
            <a:endParaRPr lang="pl-PL" sz="9200" b="1" dirty="0">
              <a:solidFill>
                <a:srgbClr val="000000"/>
              </a:solidFill>
              <a:latin typeface="Amatic SC Regular" pitchFamily="2" charset="0"/>
            </a:endParaRPr>
          </a:p>
        </p:txBody>
      </p:sp>
      <p:sp>
        <p:nvSpPr>
          <p:cNvPr id="52" name="Text Placeholder 51"/>
          <p:cNvSpPr>
            <a:spLocks noGrp="1"/>
          </p:cNvSpPr>
          <p:nvPr>
            <p:ph type="body" sz="quarter" idx="20"/>
          </p:nvPr>
        </p:nvSpPr>
        <p:spPr/>
        <p:txBody>
          <a:bodyPr/>
          <a:lstStyle/>
          <a:p>
            <a:pPr lvl="0"/>
            <a:r>
              <a:rPr lang="en-US" sz="9200" b="1" dirty="0">
                <a:solidFill>
                  <a:srgbClr val="000000"/>
                </a:solidFill>
                <a:latin typeface="Amatic SC Regular" pitchFamily="2" charset="0"/>
              </a:rPr>
              <a:t>Angular 2+</a:t>
            </a:r>
            <a:endParaRPr lang="pl-PL" sz="9200" b="1" dirty="0">
              <a:solidFill>
                <a:srgbClr val="000000"/>
              </a:solidFill>
              <a:latin typeface="Amatic SC Regular" pitchFamily="2" charset="0"/>
            </a:endParaRPr>
          </a:p>
        </p:txBody>
      </p:sp>
      <p:sp>
        <p:nvSpPr>
          <p:cNvPr id="53" name="Text Placeholder 52"/>
          <p:cNvSpPr>
            <a:spLocks noGrp="1"/>
          </p:cNvSpPr>
          <p:nvPr>
            <p:ph type="body" sz="quarter" idx="21"/>
          </p:nvPr>
        </p:nvSpPr>
        <p:spPr/>
        <p:txBody>
          <a:bodyPr/>
          <a:lstStyle/>
          <a:p>
            <a:pPr lvl="0"/>
            <a:r>
              <a:rPr lang="en-US" sz="9200" b="1" dirty="0" smtClean="0">
                <a:solidFill>
                  <a:schemeClr val="accent3"/>
                </a:solidFill>
                <a:latin typeface="Amatic SC Regular" pitchFamily="2" charset="0"/>
              </a:rPr>
              <a:t>react.js</a:t>
            </a:r>
            <a:endParaRPr lang="pl-PL" sz="9200" b="1" dirty="0">
              <a:solidFill>
                <a:schemeClr val="accent3"/>
              </a:solidFill>
              <a:latin typeface="Amatic SC Regular" pitchFamily="2" charset="0"/>
            </a:endParaRPr>
          </a:p>
        </p:txBody>
      </p:sp>
      <p:sp>
        <p:nvSpPr>
          <p:cNvPr id="4" name="Footer Placeholder 3"/>
          <p:cNvSpPr>
            <a:spLocks noGrp="1"/>
          </p:cNvSpPr>
          <p:nvPr>
            <p:ph type="ftr" sz="quarter" idx="3"/>
          </p:nvPr>
        </p:nvSpPr>
        <p:spPr/>
        <p:txBody>
          <a:bodyPr/>
          <a:lstStyle/>
          <a:p>
            <a:r>
              <a:rPr lang="en-US" smtClean="0"/>
              <a:t>JIT Frontend Bootcamp  |  Karol Kowalczuk, Łukasz Wiśniewski</a:t>
            </a:r>
            <a:endParaRPr lang="en-US" dirty="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Slide Number Placeholder 5"/>
          <p:cNvSpPr>
            <a:spLocks noGrp="1"/>
          </p:cNvSpPr>
          <p:nvPr>
            <p:ph type="sldNum" sz="quarter" idx="4"/>
          </p:nvPr>
        </p:nvSpPr>
        <p:spPr/>
        <p:txBody>
          <a:bodyPr/>
          <a:lstStyle/>
          <a:p>
            <a:fld id="{8E1C36C4-E9D3-A641-AE45-47024B03D7E5}" type="slidenum">
              <a:rPr lang="en-US" smtClean="0"/>
              <a:pPr/>
              <a:t>41</a:t>
            </a:fld>
            <a:endParaRPr lang="en-US" dirty="0"/>
          </a:p>
        </p:txBody>
      </p:sp>
      <p:sp>
        <p:nvSpPr>
          <p:cNvPr id="54"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55"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6</a:t>
            </a:r>
            <a:endParaRPr lang="pl-PL" kern="0" dirty="0">
              <a:latin typeface="Sketch Gothic" panose="02000506040000020004" pitchFamily="50" charset="0"/>
            </a:endParaRPr>
          </a:p>
        </p:txBody>
      </p:sp>
      <p:sp>
        <p:nvSpPr>
          <p:cNvPr id="56" name="Text Placeholder 6"/>
          <p:cNvSpPr txBox="1">
            <a:spLocks/>
          </p:cNvSpPr>
          <p:nvPr/>
        </p:nvSpPr>
        <p:spPr>
          <a:xfrm>
            <a:off x="2398713" y="2418301"/>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en-US" sz="13000" kern="0" dirty="0" smtClean="0">
                <a:latin typeface="Sketch Gothic" panose="02000506040000020004" pitchFamily="50" charset="0"/>
              </a:rPr>
              <a:t>Data flow</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66440055"/>
      </p:ext>
    </p:extLst>
  </p:cSld>
  <p:clrMapOvr>
    <a:masterClrMapping/>
  </p:clrMapOvr>
  <p:transition spd="med">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r>
              <a:rPr lang="en-US" sz="11000" dirty="0" smtClean="0"/>
              <a:t>Data in child component is accessed via “</a:t>
            </a:r>
            <a:r>
              <a:rPr lang="en-US" sz="11000" b="1" dirty="0" smtClean="0">
                <a:solidFill>
                  <a:schemeClr val="accent1"/>
                </a:solidFill>
              </a:rPr>
              <a:t>props</a:t>
            </a:r>
            <a:r>
              <a:rPr lang="en-US" sz="11000" dirty="0" smtClean="0"/>
              <a:t>” object</a:t>
            </a:r>
          </a:p>
          <a:p>
            <a:r>
              <a:rPr lang="en-US" sz="5600" b="1" dirty="0" smtClean="0">
                <a:solidFill>
                  <a:schemeClr val="accent1"/>
                </a:solidFill>
              </a:rPr>
              <a:t>props</a:t>
            </a:r>
            <a:r>
              <a:rPr lang="en-US" sz="5600" b="1" dirty="0" smtClean="0"/>
              <a:t> </a:t>
            </a:r>
            <a:r>
              <a:rPr lang="en-US" sz="5600" dirty="0" smtClean="0"/>
              <a:t>within children are </a:t>
            </a:r>
            <a:r>
              <a:rPr lang="en-US" sz="5600" b="1" dirty="0" smtClean="0">
                <a:solidFill>
                  <a:schemeClr val="accent1"/>
                </a:solidFill>
              </a:rPr>
              <a:t>immutable</a:t>
            </a:r>
            <a:r>
              <a:rPr lang="en-US" sz="5600" dirty="0" smtClean="0"/>
              <a:t> (cannot be overwritten)</a:t>
            </a:r>
            <a:endParaRPr lang="pl-PL" sz="5600" b="1" dirty="0" smtClean="0"/>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42</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7</a:t>
            </a:r>
            <a:endParaRPr lang="pl-PL" kern="0" dirty="0">
              <a:latin typeface="Sketch Gothic" panose="02000506040000020004" pitchFamily="50"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8308" y="2694569"/>
            <a:ext cx="9907383" cy="632548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0056817"/>
      </p:ext>
    </p:extLst>
  </p:cSld>
  <p:clrMapOvr>
    <a:masterClrMapping/>
  </p:clrMapOvr>
  <p:transition spd="slow">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9311950"/>
            <a:ext cx="21602400" cy="2295331"/>
          </a:xfrm>
        </p:spPr>
        <p:txBody>
          <a:bodyPr/>
          <a:lstStyle/>
          <a:p>
            <a:pPr lvl="0"/>
            <a:r>
              <a:rPr lang="en-US" sz="11000" dirty="0"/>
              <a:t>Each component can have its own isolated </a:t>
            </a:r>
            <a:r>
              <a:rPr lang="en-US" sz="11000" b="1" dirty="0">
                <a:solidFill>
                  <a:srgbClr val="ECB100"/>
                </a:solidFill>
              </a:rPr>
              <a:t>state</a:t>
            </a:r>
            <a:r>
              <a:rPr lang="en-US" sz="11000" dirty="0"/>
              <a:t>.</a:t>
            </a:r>
          </a:p>
          <a:p>
            <a:pPr lvl="0"/>
            <a:r>
              <a:rPr lang="en-US" sz="5600" dirty="0"/>
              <a:t>The state can be accessed by its owner only. It </a:t>
            </a:r>
            <a:r>
              <a:rPr lang="en-US" sz="5600" b="1" dirty="0">
                <a:solidFill>
                  <a:srgbClr val="ECB100"/>
                </a:solidFill>
              </a:rPr>
              <a:t>can be mutated</a:t>
            </a:r>
            <a:r>
              <a:rPr lang="en-US" sz="5600" dirty="0" smtClean="0"/>
              <a:t>.</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43</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en-US" kern="0" dirty="0" smtClean="0">
                <a:latin typeface="Sketch Gothic" panose="02000506040000020004" pitchFamily="50" charset="0"/>
              </a:rPr>
              <a:t>8</a:t>
            </a:r>
            <a:endParaRPr lang="pl-PL" kern="0" dirty="0">
              <a:latin typeface="Sketch Gothic" panose="02000506040000020004" pitchFamily="50"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5178" y="2932097"/>
            <a:ext cx="8373644" cy="5753903"/>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3518891"/>
      </p:ext>
    </p:extLst>
  </p:cSld>
  <p:clrMapOvr>
    <a:masterClrMapping/>
  </p:clrMapOvr>
  <p:transition spd="slow">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By default react.js </a:t>
            </a:r>
            <a:r>
              <a:rPr lang="en-US" dirty="0" err="1" smtClean="0"/>
              <a:t>rerenders</a:t>
            </a:r>
            <a:r>
              <a:rPr lang="en-US" dirty="0" smtClean="0"/>
              <a:t> components whenever their </a:t>
            </a:r>
            <a:r>
              <a:rPr lang="en-US" dirty="0" smtClean="0">
                <a:solidFill>
                  <a:schemeClr val="accent1"/>
                </a:solidFill>
              </a:rPr>
              <a:t>props</a:t>
            </a:r>
            <a:r>
              <a:rPr lang="en-US" dirty="0" smtClean="0"/>
              <a:t> or </a:t>
            </a:r>
            <a:r>
              <a:rPr lang="en-US" dirty="0" smtClean="0">
                <a:solidFill>
                  <a:schemeClr val="accent1"/>
                </a:solidFill>
              </a:rPr>
              <a:t>state</a:t>
            </a:r>
            <a:r>
              <a:rPr lang="en-US" dirty="0" smtClean="0"/>
              <a:t> change.</a:t>
            </a:r>
            <a:endParaRPr lang="pl-PL" b="1" i="1"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9</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44</a:t>
            </a:fld>
            <a:endParaRPr lang="en-US" dirty="0"/>
          </a:p>
        </p:txBody>
      </p:sp>
    </p:spTree>
    <p:extLst>
      <p:ext uri="{BB962C8B-B14F-4D97-AF65-F5344CB8AC3E}">
        <p14:creationId xmlns:p14="http://schemas.microsoft.com/office/powerpoint/2010/main" val="400594273"/>
      </p:ext>
    </p:extLst>
  </p:cSld>
  <p:clrMapOvr>
    <a:masterClrMapping/>
  </p:clrMapOvr>
  <p:transition spd="slow">
    <p:fade thruBlk="1"/>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endParaRPr lang="pl-PL" sz="5600" dirty="0">
              <a:solidFill>
                <a:srgbClr val="ECB100"/>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45</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7" name="Straight Arrow Connector 16"/>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4167737"/>
      </p:ext>
    </p:extLst>
  </p:cSld>
  <p:clrMapOvr>
    <a:masterClrMapping/>
  </p:clrMapOvr>
  <p:transition spd="slow">
    <p:fade thruBlk="1"/>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46</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endParaRPr lang="pl-PL" sz="5600" kern="0" dirty="0">
              <a:solidFill>
                <a:srgbClr val="ECB1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370891"/>
      </p:ext>
    </p:extLst>
  </p:cSld>
  <p:clrMapOvr>
    <a:masterClrMapping/>
  </p:clrMapOvr>
  <p:transition spd="slow">
    <p:fade thruBlk="1"/>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r>
              <a:rPr lang="pl-PL" sz="11000" dirty="0" smtClean="0">
                <a:solidFill>
                  <a:schemeClr val="accent1"/>
                </a:solidFill>
              </a:rPr>
              <a:t>*</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47</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r>
              <a:rPr lang="pl-PL" sz="11000" kern="0" dirty="0" smtClean="0">
                <a:solidFill>
                  <a:srgbClr val="4CBAB1"/>
                </a:solidFill>
              </a:rPr>
              <a:t>*</a:t>
            </a:r>
            <a:endParaRPr lang="pl-PL" sz="5600" kern="0" dirty="0">
              <a:solidFill>
                <a:srgbClr val="4CBAB1"/>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2700" y="4451228"/>
            <a:ext cx="7394769" cy="4353725"/>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4712" y="7185968"/>
            <a:ext cx="7259076" cy="323797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06400" y="9012946"/>
            <a:ext cx="10058400" cy="3370674"/>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cxnSp>
        <p:nvCxnSpPr>
          <p:cNvPr id="14" name="Straight Arrow Connector 13"/>
          <p:cNvCxnSpPr/>
          <p:nvPr/>
        </p:nvCxnSpPr>
        <p:spPr bwMode="auto">
          <a:xfrm>
            <a:off x="4064000" y="7264994"/>
            <a:ext cx="4090955" cy="1747952"/>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bwMode="auto">
          <a:xfrm>
            <a:off x="10146522" y="9233207"/>
            <a:ext cx="3998686" cy="1190731"/>
          </a:xfrm>
          <a:prstGeom prst="straightConnector1">
            <a:avLst/>
          </a:prstGeom>
          <a:ln w="76200">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bwMode="auto">
          <a:xfrm flipH="1" flipV="1">
            <a:off x="14443788" y="8658808"/>
            <a:ext cx="7177055" cy="2039476"/>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bwMode="auto">
          <a:xfrm flipH="1" flipV="1">
            <a:off x="8677469" y="6736276"/>
            <a:ext cx="4586257" cy="1577615"/>
          </a:xfrm>
          <a:prstGeom prst="straightConnector1">
            <a:avLst/>
          </a:prstGeom>
          <a:ln w="76200">
            <a:solidFill>
              <a:srgbClr val="4CBAB1"/>
            </a:solidFill>
            <a:tailEnd type="triangle"/>
          </a:ln>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27650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90800" y="2165739"/>
            <a:ext cx="9731290" cy="2295331"/>
          </a:xfrm>
        </p:spPr>
        <p:txBody>
          <a:bodyPr/>
          <a:lstStyle/>
          <a:p>
            <a:pPr lvl="0"/>
            <a:r>
              <a:rPr lang="pl-PL" sz="11000" dirty="0" smtClean="0"/>
              <a:t>Data flows down</a:t>
            </a:r>
            <a:endParaRPr lang="pl-PL" sz="5600" dirty="0">
              <a:solidFill>
                <a:schemeClr val="accent1"/>
              </a:solidFill>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48</a:t>
            </a:fld>
            <a:endParaRPr lang="en-US" dirty="0"/>
          </a:p>
        </p:txBody>
      </p:sp>
      <p:sp>
        <p:nvSpPr>
          <p:cNvPr id="12"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en-US" kern="0" dirty="0" smtClean="0">
                <a:latin typeface="Sketch Gothic" panose="02000506040000020004" pitchFamily="50" charset="0"/>
              </a:rPr>
              <a:t>Introduction to react.js</a:t>
            </a:r>
            <a:endParaRPr lang="pl-PL" kern="0" dirty="0">
              <a:latin typeface="Sketch Gothic" panose="02000506040000020004" pitchFamily="50" charset="0"/>
            </a:endParaRPr>
          </a:p>
        </p:txBody>
      </p:sp>
      <p:sp>
        <p:nvSpPr>
          <p:cNvPr id="13"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latin typeface="Sketch Gothic" panose="02000506040000020004" pitchFamily="50" charset="0"/>
              </a:rPr>
              <a:t>10</a:t>
            </a:r>
            <a:endParaRPr lang="pl-PL" kern="0" dirty="0">
              <a:latin typeface="Sketch Gothic" panose="02000506040000020004" pitchFamily="50" charset="0"/>
            </a:endParaRPr>
          </a:p>
        </p:txBody>
      </p:sp>
      <p:sp>
        <p:nvSpPr>
          <p:cNvPr id="9" name="Content Placeholder 1"/>
          <p:cNvSpPr txBox="1">
            <a:spLocks/>
          </p:cNvSpPr>
          <p:nvPr/>
        </p:nvSpPr>
        <p:spPr>
          <a:xfrm>
            <a:off x="13433510" y="2165739"/>
            <a:ext cx="9731290" cy="2295331"/>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11000" kern="0" dirty="0" smtClean="0"/>
              <a:t>events flow up</a:t>
            </a:r>
            <a:endParaRPr lang="pl-PL" sz="5600" kern="0" dirty="0">
              <a:solidFill>
                <a:srgbClr val="4CBAB1"/>
              </a:solidFill>
            </a:endParaRPr>
          </a:p>
        </p:txBody>
      </p:sp>
      <p:sp>
        <p:nvSpPr>
          <p:cNvPr id="18" name="Content Placeholder 1"/>
          <p:cNvSpPr txBox="1">
            <a:spLocks/>
          </p:cNvSpPr>
          <p:nvPr/>
        </p:nvSpPr>
        <p:spPr>
          <a:xfrm>
            <a:off x="1390800" y="5486399"/>
            <a:ext cx="21602400" cy="4831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t>Just like in </a:t>
            </a:r>
            <a:r>
              <a:rPr lang="pl-PL" kern="0" dirty="0" smtClean="0">
                <a:solidFill>
                  <a:schemeClr val="accent1"/>
                </a:solidFill>
              </a:rPr>
              <a:t>DOM</a:t>
            </a:r>
            <a:r>
              <a:rPr lang="pl-PL" kern="0" dirty="0" smtClean="0"/>
              <a:t>.</a:t>
            </a:r>
            <a:endParaRPr lang="pl-PL" b="1" i="1" kern="0" dirty="0"/>
          </a:p>
        </p:txBody>
      </p:sp>
    </p:spTree>
    <p:extLst>
      <p:ext uri="{BB962C8B-B14F-4D97-AF65-F5344CB8AC3E}">
        <p14:creationId xmlns:p14="http://schemas.microsoft.com/office/powerpoint/2010/main" val="38358949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49</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11</a:t>
            </a:r>
            <a:endParaRPr lang="pl-PL" dirty="0">
              <a:latin typeface="Sketch Gothic" panose="02000506040000020004" pitchFamily="50" charset="0"/>
            </a:endParaRPr>
          </a:p>
        </p:txBody>
      </p:sp>
      <p:sp>
        <p:nvSpPr>
          <p:cNvPr id="13" name="Text Placeholder 6"/>
          <p:cNvSpPr txBox="1">
            <a:spLocks/>
          </p:cNvSpPr>
          <p:nvPr/>
        </p:nvSpPr>
        <p:spPr>
          <a:xfrm>
            <a:off x="2549040" y="2850704"/>
            <a:ext cx="20615760" cy="2215072"/>
          </a:xfrm>
          <a:prstGeom prst="rect">
            <a:avLst/>
          </a:prstGeom>
        </p:spPr>
        <p:txBody>
          <a:bodyPr vert="horz" anchor="t"/>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pPr algn="l"/>
            <a:r>
              <a:rPr lang="pl-PL" sz="13000" kern="0" dirty="0" smtClean="0">
                <a:latin typeface="Sketch Gothic" panose="02000506040000020004" pitchFamily="50" charset="0"/>
              </a:rPr>
              <a:t>Virtual DOM</a:t>
            </a:r>
            <a:endParaRPr lang="pl-PL" sz="13000" kern="0" dirty="0" smtClean="0">
              <a:latin typeface="Sketch Gothic" panose="02000506040000020004" pitchFamily="50" charset="0"/>
            </a:endParaRPr>
          </a:p>
        </p:txBody>
      </p:sp>
      <p:sp>
        <p:nvSpPr>
          <p:cNvPr id="18" name="Content Placeholder 1"/>
          <p:cNvSpPr txBox="1">
            <a:spLocks/>
          </p:cNvSpPr>
          <p:nvPr/>
        </p:nvSpPr>
        <p:spPr>
          <a:xfrm>
            <a:off x="2463800" y="5337110"/>
            <a:ext cx="19494500" cy="5934270"/>
          </a:xfrm>
          <a:prstGeom prst="rect">
            <a:avLst/>
          </a:prstGeom>
        </p:spPr>
        <p:txBody>
          <a:bodyPr/>
          <a:lstStyle>
            <a:lvl1pPr marL="1143000" indent="-1143000" algn="l" rtl="0" fontAlgn="base">
              <a:lnSpc>
                <a:spcPct val="100000"/>
              </a:lnSpc>
              <a:spcBef>
                <a:spcPts val="9300"/>
              </a:spcBef>
              <a:spcAft>
                <a:spcPct val="0"/>
              </a:spcAft>
              <a:buSzPct val="116000"/>
              <a:buFont typeface="Amatic SC Bold"/>
              <a:buChar char="*"/>
              <a:defRPr sz="8000">
                <a:solidFill>
                  <a:srgbClr val="FFFFFF"/>
                </a:solidFill>
                <a:latin typeface="Amatic SC Regular"/>
                <a:ea typeface="+mn-ea"/>
                <a:cs typeface="Amatic SC Regular"/>
                <a:sym typeface="Oswald Light" charset="0"/>
              </a:defRPr>
            </a:lvl1pPr>
            <a:lvl2pPr marL="1301750" indent="-857250" algn="l" rtl="0" fontAlgn="base">
              <a:lnSpc>
                <a:spcPct val="100000"/>
              </a:lnSpc>
              <a:spcBef>
                <a:spcPts val="9300"/>
              </a:spcBef>
              <a:spcAft>
                <a:spcPct val="0"/>
              </a:spcAft>
              <a:buSzPct val="116000"/>
              <a:buFont typeface="Amatic SC Bold"/>
              <a:buChar char="*"/>
              <a:defRPr sz="7200">
                <a:solidFill>
                  <a:srgbClr val="FFFFFF"/>
                </a:solidFill>
                <a:latin typeface="Amatic SC Regular"/>
                <a:ea typeface="+mn-ea"/>
                <a:cs typeface="Amatic SC Regular"/>
                <a:sym typeface="Oswald Light" charset="0"/>
              </a:defRPr>
            </a:lvl2pPr>
            <a:lvl3pPr marL="1619250" indent="-857250" algn="l" rtl="0" fontAlgn="base">
              <a:lnSpc>
                <a:spcPct val="100000"/>
              </a:lnSpc>
              <a:spcBef>
                <a:spcPts val="9300"/>
              </a:spcBef>
              <a:spcAft>
                <a:spcPct val="0"/>
              </a:spcAft>
              <a:buSzPct val="116000"/>
              <a:buFont typeface="Amatic SC Bold"/>
              <a:buChar char="*"/>
              <a:defRPr sz="66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80000"/>
              <a:buFont typeface="Lucida Grande"/>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noProof="0" dirty="0" smtClean="0"/>
              <a:t>Pure JavaScript, in-memory </a:t>
            </a:r>
            <a:r>
              <a:rPr lang="pl-PL" b="1" kern="0" noProof="0" dirty="0" smtClean="0">
                <a:solidFill>
                  <a:schemeClr val="accent1"/>
                </a:solidFill>
              </a:rPr>
              <a:t>abstraction of real DOM</a:t>
            </a:r>
            <a:endParaRPr kumimoji="0" lang="pl-PL" sz="8000" b="1" i="0" u="none" strike="noStrike" kern="0" cap="none" spc="0" normalizeH="0" baseline="0" noProof="0" dirty="0" smtClean="0">
              <a:ln>
                <a:noFill/>
              </a:ln>
              <a:solidFill>
                <a:schemeClr val="accent1"/>
              </a:solidFill>
              <a:effectLst/>
              <a:uLnTx/>
              <a:uFillTx/>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lang="pl-PL" kern="0" dirty="0" smtClean="0"/>
              <a:t>Whenever render() fires (which means that state or props have been updated), react.js updates the in-memory DOM representation</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a:p>
            <a:pPr marL="1143000" marR="0" lvl="0" indent="-1143000" algn="l" defTabSz="914400" rtl="0" eaLnBrk="1" fontAlgn="base" latinLnBrk="0" hangingPunct="1">
              <a:lnSpc>
                <a:spcPct val="100000"/>
              </a:lnSpc>
              <a:spcBef>
                <a:spcPts val="1200"/>
              </a:spcBef>
              <a:spcAft>
                <a:spcPct val="0"/>
              </a:spcAft>
              <a:buClrTx/>
              <a:buSzPct val="116000"/>
              <a:buFont typeface="Amatic SC Regular" pitchFamily="2" charset="0"/>
              <a:buChar char="*"/>
              <a:tabLst/>
              <a:defRPr/>
            </a:pPr>
            <a:r>
              <a:rPr kumimoji="0" lang="pl-PL" sz="8000" b="0" i="0" u="none" strike="noStrike" kern="0" cap="none" spc="0" normalizeH="0" baseline="0" noProof="0" dirty="0" smtClean="0">
                <a:ln>
                  <a:noFill/>
                </a:ln>
                <a:solidFill>
                  <a:srgbClr val="FFFFFF"/>
                </a:solidFill>
                <a:effectLst/>
                <a:uLnTx/>
                <a:uFillTx/>
                <a:latin typeface="Amatic SC Regular"/>
                <a:sym typeface="Oswald Light" charset="0"/>
              </a:rPr>
              <a:t>If anything</a:t>
            </a:r>
            <a:r>
              <a:rPr kumimoji="0" lang="pl-PL" sz="8000" b="0" i="0" u="none" strike="noStrike" kern="0" cap="none" spc="0" normalizeH="0" noProof="0" dirty="0" smtClean="0">
                <a:ln>
                  <a:noFill/>
                </a:ln>
                <a:solidFill>
                  <a:srgbClr val="FFFFFF"/>
                </a:solidFill>
                <a:effectLst/>
                <a:uLnTx/>
                <a:uFillTx/>
                <a:latin typeface="Amatic SC Regular"/>
                <a:sym typeface="Oswald Light" charset="0"/>
              </a:rPr>
              <a:t> has changed, react.js modifies the real DOM to match</a:t>
            </a:r>
            <a:endParaRPr kumimoji="0" lang="pl-PL" sz="8000" b="0" i="0" u="none" strike="noStrike" kern="0" cap="none" spc="0" normalizeH="0" baseline="0" noProof="0" dirty="0" smtClean="0">
              <a:ln>
                <a:noFill/>
              </a:ln>
              <a:solidFill>
                <a:srgbClr val="FFFFFF"/>
              </a:solidFill>
              <a:effectLst/>
              <a:uLnTx/>
              <a:uFillTx/>
              <a:latin typeface="Amatic SC Regular"/>
              <a:sym typeface="Oswald Light" charset="0"/>
            </a:endParaRPr>
          </a:p>
        </p:txBody>
      </p:sp>
    </p:spTree>
    <p:extLst>
      <p:ext uri="{BB962C8B-B14F-4D97-AF65-F5344CB8AC3E}">
        <p14:creationId xmlns:p14="http://schemas.microsoft.com/office/powerpoint/2010/main" val="2836382040"/>
      </p:ext>
    </p:extLst>
  </p:cSld>
  <p:clrMapOvr>
    <a:masterClrMapping/>
  </p:clrMapOvr>
  <p:transition spd="slow">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27"/>
          </p:nvPr>
        </p:nvSpPr>
        <p:spPr/>
        <p:txBody>
          <a:bodyPr/>
          <a:lstStyle/>
          <a:p>
            <a:r>
              <a:rPr lang="pl-PL" b="1" dirty="0" smtClean="0">
                <a:solidFill>
                  <a:schemeClr val="accent4"/>
                </a:solidFill>
                <a:latin typeface="Amatic SC Regular" pitchFamily="2" charset="0"/>
              </a:rPr>
              <a:t>OLOO</a:t>
            </a:r>
            <a:r>
              <a:rPr lang="pl-PL" b="1" dirty="0" smtClean="0">
                <a:solidFill>
                  <a:schemeClr val="accent5"/>
                </a:solidFill>
                <a:latin typeface="Amatic SC Regular" pitchFamily="2" charset="0"/>
              </a:rPr>
              <a:t>*</a:t>
            </a:r>
            <a:r>
              <a:rPr lang="pl-PL" b="1" dirty="0" smtClean="0">
                <a:solidFill>
                  <a:schemeClr val="accent4"/>
                </a:solidFill>
                <a:latin typeface="Amatic SC Regular" pitchFamily="2" charset="0"/>
              </a:rPr>
              <a:t> („can do”) </a:t>
            </a:r>
          </a:p>
        </p:txBody>
      </p:sp>
      <p:sp>
        <p:nvSpPr>
          <p:cNvPr id="4" name="Text Placeholder 3"/>
          <p:cNvSpPr>
            <a:spLocks noGrp="1"/>
          </p:cNvSpPr>
          <p:nvPr>
            <p:ph type="body" sz="quarter" idx="28"/>
          </p:nvPr>
        </p:nvSpPr>
        <p:spPr/>
        <p:txBody>
          <a:bodyPr/>
          <a:lstStyle/>
          <a:p>
            <a:r>
              <a:rPr lang="pl-PL" dirty="0" smtClean="0">
                <a:solidFill>
                  <a:schemeClr val="accent3"/>
                </a:solidFill>
                <a:latin typeface="Amatic SC Regular" pitchFamily="2" charset="0"/>
              </a:rPr>
              <a:t>Inheritance („is a”)</a:t>
            </a:r>
            <a:endParaRPr lang="pl-PL" dirty="0">
              <a:solidFill>
                <a:schemeClr val="accent3"/>
              </a:solidFill>
              <a:latin typeface="Amatic SC Regular" pitchFamily="2" charset="0"/>
            </a:endParaRPr>
          </a:p>
        </p:txBody>
      </p:sp>
      <p:sp>
        <p:nvSpPr>
          <p:cNvPr id="5" name="Text Placeholder 4"/>
          <p:cNvSpPr>
            <a:spLocks noGrp="1"/>
          </p:cNvSpPr>
          <p:nvPr>
            <p:ph type="body" sz="quarter" idx="29"/>
          </p:nvPr>
        </p:nvSpPr>
        <p:spPr/>
        <p:txBody>
          <a:bodyPr/>
          <a:lstStyle/>
          <a:p>
            <a:pPr>
              <a:buFont typeface="Amatic SC" pitchFamily="2" charset="0"/>
              <a:buChar char="*"/>
            </a:pPr>
            <a:r>
              <a:rPr lang="pl-PL" dirty="0" smtClean="0">
                <a:latin typeface="+mn-lt"/>
              </a:rPr>
              <a:t>Creating objects directly from other objects</a:t>
            </a:r>
          </a:p>
          <a:p>
            <a:pPr>
              <a:buFont typeface="Amatic SC" pitchFamily="2" charset="0"/>
              <a:buChar char="*"/>
            </a:pPr>
            <a:r>
              <a:rPr lang="pl-PL" dirty="0" smtClean="0">
                <a:latin typeface="+mn-lt"/>
              </a:rPr>
              <a:t>Behaviour delegation</a:t>
            </a:r>
          </a:p>
          <a:p>
            <a:pPr>
              <a:buFont typeface="Amatic SC" pitchFamily="2" charset="0"/>
              <a:buChar char="*"/>
            </a:pPr>
            <a:r>
              <a:rPr lang="pl-PL" dirty="0" smtClean="0">
                <a:latin typeface="+mn-lt"/>
              </a:rPr>
              <a:t>Composability</a:t>
            </a:r>
          </a:p>
          <a:p>
            <a:pPr>
              <a:buFont typeface="Amatic SC" pitchFamily="2" charset="0"/>
              <a:buChar char="*"/>
            </a:pPr>
            <a:r>
              <a:rPr lang="pl-PL" dirty="0" smtClean="0">
                <a:latin typeface="+mn-lt"/>
              </a:rPr>
              <a:t>Extending objects dynamically</a:t>
            </a:r>
            <a:endParaRPr lang="pl-PL" dirty="0">
              <a:latin typeface="+mn-lt"/>
            </a:endParaRPr>
          </a:p>
        </p:txBody>
      </p:sp>
      <p:sp>
        <p:nvSpPr>
          <p:cNvPr id="6" name="Text Placeholder 5"/>
          <p:cNvSpPr>
            <a:spLocks noGrp="1"/>
          </p:cNvSpPr>
          <p:nvPr>
            <p:ph type="body" sz="quarter" idx="30"/>
          </p:nvPr>
        </p:nvSpPr>
        <p:spPr/>
        <p:txBody>
          <a:bodyPr/>
          <a:lstStyle/>
          <a:p>
            <a:pPr>
              <a:buFont typeface="Amatic SC" pitchFamily="2" charset="0"/>
              <a:buChar char="*"/>
            </a:pPr>
            <a:r>
              <a:rPr lang="pl-PL" dirty="0" smtClean="0">
                <a:latin typeface="+mn-lt"/>
              </a:rPr>
              <a:t>Tightly couples base class with inherited ones</a:t>
            </a:r>
          </a:p>
          <a:p>
            <a:pPr>
              <a:buFont typeface="Amatic SC" pitchFamily="2" charset="0"/>
              <a:buChar char="*"/>
            </a:pPr>
            <a:r>
              <a:rPr lang="pl-PL" dirty="0" smtClean="0">
                <a:latin typeface="+mn-lt"/>
              </a:rPr>
              <a:t>Must know the desired properties of inherited object before instantiation</a:t>
            </a:r>
          </a:p>
          <a:p>
            <a:endParaRPr lang="pl-PL" dirty="0">
              <a:latin typeface="+mn-lt"/>
            </a:endParaRPr>
          </a:p>
          <a:p>
            <a:endParaRPr lang="pl-PL" dirty="0">
              <a:latin typeface="+mn-lt"/>
            </a:endParaRPr>
          </a:p>
        </p:txBody>
      </p:sp>
      <p:sp>
        <p:nvSpPr>
          <p:cNvPr id="7" name="Footer Placeholder 6"/>
          <p:cNvSpPr>
            <a:spLocks noGrp="1"/>
          </p:cNvSpPr>
          <p:nvPr>
            <p:ph type="ftr" sz="quarter" idx="3"/>
          </p:nvPr>
        </p:nvSpPr>
        <p:spPr/>
        <p:txBody>
          <a:bodyPr/>
          <a:lstStyle/>
          <a:p>
            <a:r>
              <a:rPr lang="en-US" smtClean="0"/>
              <a:t>JIT Frontend Bootcamp  |  Karol Kowalczuk, Łukasz Wiśniewski</a:t>
            </a:r>
            <a:endParaRPr lang="en-US" dirty="0"/>
          </a:p>
        </p:txBody>
      </p:sp>
      <p:sp>
        <p:nvSpPr>
          <p:cNvPr id="8" name="Date Placeholder 7"/>
          <p:cNvSpPr>
            <a:spLocks noGrp="1"/>
          </p:cNvSpPr>
          <p:nvPr>
            <p:ph type="dt" sz="half" idx="2"/>
          </p:nvPr>
        </p:nvSpPr>
        <p:spPr/>
        <p:txBody>
          <a:bodyPr/>
          <a:lstStyle/>
          <a:p>
            <a:r>
              <a:rPr lang="pl-PL" smtClean="0"/>
              <a:t>January 2018</a:t>
            </a:r>
            <a:endParaRPr lang="en-US" dirty="0"/>
          </a:p>
        </p:txBody>
      </p:sp>
      <p:sp>
        <p:nvSpPr>
          <p:cNvPr id="9" name="Slide Number Placeholder 8"/>
          <p:cNvSpPr>
            <a:spLocks noGrp="1"/>
          </p:cNvSpPr>
          <p:nvPr>
            <p:ph type="sldNum" sz="quarter" idx="4"/>
          </p:nvPr>
        </p:nvSpPr>
        <p:spPr/>
        <p:txBody>
          <a:bodyPr/>
          <a:lstStyle/>
          <a:p>
            <a:fld id="{8E1C36C4-E9D3-A641-AE45-47024B03D7E5}" type="slidenum">
              <a:rPr lang="en-US" smtClean="0"/>
              <a:pPr/>
              <a:t>5</a:t>
            </a:fld>
            <a:endParaRPr lang="en-US" dirty="0"/>
          </a:p>
        </p:txBody>
      </p:sp>
      <p:sp>
        <p:nvSpPr>
          <p:cNvPr id="10"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dirty="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11"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3</a:t>
            </a:r>
          </a:p>
        </p:txBody>
      </p:sp>
      <p:sp>
        <p:nvSpPr>
          <p:cNvPr id="12" name="Text Placeholder 2"/>
          <p:cNvSpPr txBox="1">
            <a:spLocks/>
          </p:cNvSpPr>
          <p:nvPr/>
        </p:nvSpPr>
        <p:spPr>
          <a:xfrm>
            <a:off x="2470920" y="11119734"/>
            <a:ext cx="9361040" cy="549540"/>
          </a:xfrm>
          <a:prstGeom prst="rect">
            <a:avLst/>
          </a:prstGeom>
        </p:spPr>
        <p:txBody>
          <a:bodyPr vert="horz" anchor="ctr"/>
          <a:lstStyle>
            <a:lvl1pPr marL="0" indent="0" algn="l" rtl="0" fontAlgn="base">
              <a:lnSpc>
                <a:spcPct val="80000"/>
              </a:lnSpc>
              <a:spcBef>
                <a:spcPts val="9300"/>
              </a:spcBef>
              <a:spcAft>
                <a:spcPct val="0"/>
              </a:spcAft>
              <a:buSzPct val="96000"/>
              <a:buNone/>
              <a:defRPr sz="12500" b="0" i="0">
                <a:solidFill>
                  <a:schemeClr val="accent1"/>
                </a:solidFill>
                <a:latin typeface="+mj-lt"/>
                <a:ea typeface="+mn-ea"/>
                <a:cs typeface="Amatic SC Regular"/>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Amatic SC Regular"/>
                <a:ea typeface="+mn-ea"/>
                <a:cs typeface="Amatic SC Regular"/>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Amatic SC Regular"/>
                <a:ea typeface="+mn-ea"/>
                <a:cs typeface="Amatic SC Regular"/>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r>
              <a:rPr lang="pl-PL" sz="4000" b="1" kern="0" dirty="0" smtClean="0">
                <a:solidFill>
                  <a:schemeClr val="accent5"/>
                </a:solidFill>
                <a:latin typeface="Amatic SC Regular" pitchFamily="2" charset="0"/>
              </a:rPr>
              <a:t>* </a:t>
            </a:r>
            <a:r>
              <a:rPr lang="pl-PL" sz="4000" b="1" kern="0" dirty="0" smtClean="0">
                <a:solidFill>
                  <a:schemeClr val="accent3"/>
                </a:solidFill>
                <a:latin typeface="Amatic SC Regular" pitchFamily="2" charset="0"/>
              </a:rPr>
              <a:t>objects-linked-to-other-objects</a:t>
            </a:r>
            <a:endParaRPr lang="pl-PL" sz="4000" b="1" kern="0" dirty="0" smtClean="0">
              <a:solidFill>
                <a:schemeClr val="accent5"/>
              </a:solidFill>
              <a:latin typeface="Amatic SC Regular" pitchFamily="2" charset="0"/>
            </a:endParaRPr>
          </a:p>
        </p:txBody>
      </p:sp>
      <p:sp>
        <p:nvSpPr>
          <p:cNvPr id="14" name="Text Placeholder 6"/>
          <p:cNvSpPr txBox="1">
            <a:spLocks/>
          </p:cNvSpPr>
          <p:nvPr/>
        </p:nvSpPr>
        <p:spPr>
          <a:xfrm>
            <a:off x="2398713" y="2155628"/>
            <a:ext cx="19226335" cy="2030080"/>
          </a:xfrm>
          <a:prstGeom prst="rect">
            <a:avLst/>
          </a:prstGeom>
        </p:spPr>
        <p:txBody>
          <a:bodyPr/>
          <a:lstStyle>
            <a:lvl1pPr marL="10160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1pPr>
            <a:lvl2pPr marL="1460500" indent="-1016000" algn="l" rtl="0" fontAlgn="base">
              <a:lnSpc>
                <a:spcPct val="90000"/>
              </a:lnSpc>
              <a:spcBef>
                <a:spcPts val="9300"/>
              </a:spcBef>
              <a:spcAft>
                <a:spcPct val="0"/>
              </a:spcAft>
              <a:buSzPct val="96000"/>
              <a:buChar char="•"/>
              <a:defRPr sz="9600">
                <a:solidFill>
                  <a:srgbClr val="FFFFFF"/>
                </a:solidFill>
                <a:latin typeface="+mn-lt"/>
                <a:ea typeface="+mn-ea"/>
                <a:cs typeface="+mn-cs"/>
                <a:sym typeface="Oswald Light" charset="0"/>
              </a:defRPr>
            </a:lvl2pPr>
            <a:lvl3pPr marL="1778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3pPr>
            <a:lvl4pPr marL="2032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4pPr>
            <a:lvl5pPr marL="22860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5pPr>
            <a:lvl6pPr marL="27432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6pPr>
            <a:lvl7pPr marL="32004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7pPr>
            <a:lvl8pPr marL="36576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8pPr>
            <a:lvl9pPr marL="4114800" indent="-1016000" algn="l" rtl="0" fontAlgn="base">
              <a:lnSpc>
                <a:spcPct val="90000"/>
              </a:lnSpc>
              <a:spcBef>
                <a:spcPts val="9300"/>
              </a:spcBef>
              <a:spcAft>
                <a:spcPct val="0"/>
              </a:spcAft>
              <a:buSzPct val="96000"/>
              <a:buChar char="•"/>
              <a:defRPr sz="7200">
                <a:solidFill>
                  <a:srgbClr val="FFFFFF"/>
                </a:solidFill>
                <a:latin typeface="+mn-lt"/>
                <a:ea typeface="+mn-ea"/>
                <a:cs typeface="+mn-cs"/>
                <a:sym typeface="Oswald Light" charset="0"/>
              </a:defRPr>
            </a:lvl9pPr>
          </a:lstStyle>
          <a:p>
            <a:pPr marL="0" indent="0">
              <a:buNone/>
            </a:pPr>
            <a:r>
              <a:rPr lang="pl-PL" sz="13000" kern="0" dirty="0" smtClean="0">
                <a:latin typeface="Sketch Gothic" panose="02000506040000020004" pitchFamily="50" charset="0"/>
              </a:rPr>
              <a:t>OOP</a:t>
            </a:r>
            <a:endParaRPr lang="pl-PL" sz="13000" kern="0" dirty="0">
              <a:latin typeface="Sketch Gothic" panose="02000506040000020004" pitchFamily="50" charset="0"/>
            </a:endParaRPr>
          </a:p>
        </p:txBody>
      </p:sp>
    </p:spTree>
    <p:extLst>
      <p:ext uri="{BB962C8B-B14F-4D97-AF65-F5344CB8AC3E}">
        <p14:creationId xmlns:p14="http://schemas.microsoft.com/office/powerpoint/2010/main" val="1857754836"/>
      </p:ext>
    </p:extLst>
  </p:cSld>
  <p:clrMapOvr>
    <a:masterClrMapping/>
  </p:clrMapOvr>
  <p:transition spd="med">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r>
              <a:rPr lang="en-US" smtClean="0"/>
              <a:t>JIT Frontend Bootcamp  |  Karol Kowalczuk, Łukasz Wiśniewski</a:t>
            </a:r>
            <a:endParaRPr lang="en-US" dirty="0"/>
          </a:p>
        </p:txBody>
      </p:sp>
      <p:sp>
        <p:nvSpPr>
          <p:cNvPr id="6" name="Date Placeholder 5"/>
          <p:cNvSpPr>
            <a:spLocks noGrp="1"/>
          </p:cNvSpPr>
          <p:nvPr>
            <p:ph type="dt" sz="half" idx="2"/>
          </p:nvPr>
        </p:nvSpPr>
        <p:spPr/>
        <p:txBody>
          <a:bodyPr/>
          <a:lstStyle/>
          <a:p>
            <a:r>
              <a:rPr lang="pl-PL" smtClean="0"/>
              <a:t>January 2018</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50</a:t>
            </a:fld>
            <a:endParaRPr lang="en-US" dirty="0"/>
          </a:p>
        </p:txBody>
      </p:sp>
      <p:sp>
        <p:nvSpPr>
          <p:cNvPr id="10" name="Title 2"/>
          <p:cNvSpPr>
            <a:spLocks noGrp="1"/>
          </p:cNvSpPr>
          <p:nvPr>
            <p:ph type="title"/>
          </p:nvPr>
        </p:nvSpPr>
        <p:spPr>
          <a:xfrm>
            <a:off x="1282700" y="254000"/>
            <a:ext cx="20675600" cy="1930400"/>
          </a:xfrm>
        </p:spPr>
        <p:txBody>
          <a:bodyPr/>
          <a:lstStyle/>
          <a:p>
            <a:r>
              <a:rPr lang="pl-PL" dirty="0" smtClean="0">
                <a:latin typeface="Sketch Gothic" panose="02000506040000020004" pitchFamily="50" charset="0"/>
              </a:rPr>
              <a:t>Introduction to react.js</a:t>
            </a:r>
            <a:endParaRPr lang="pl-PL" dirty="0">
              <a:latin typeface="Sketch Gothic" panose="02000506040000020004" pitchFamily="50" charset="0"/>
            </a:endParaRPr>
          </a:p>
        </p:txBody>
      </p:sp>
      <p:sp>
        <p:nvSpPr>
          <p:cNvPr id="11" name="Text Placeholder 3"/>
          <p:cNvSpPr>
            <a:spLocks noGrp="1"/>
          </p:cNvSpPr>
          <p:nvPr>
            <p:ph type="body" sz="quarter" idx="10"/>
          </p:nvPr>
        </p:nvSpPr>
        <p:spPr>
          <a:xfrm>
            <a:off x="22057096" y="161256"/>
            <a:ext cx="2326904" cy="2681536"/>
          </a:xfrm>
        </p:spPr>
        <p:txBody>
          <a:bodyPr/>
          <a:lstStyle/>
          <a:p>
            <a:r>
              <a:rPr lang="pl-PL" dirty="0" smtClean="0">
                <a:latin typeface="Sketch Gothic" panose="02000506040000020004" pitchFamily="50" charset="0"/>
              </a:rPr>
              <a:t>12</a:t>
            </a:r>
            <a:endParaRPr lang="pl-PL" dirty="0">
              <a:latin typeface="Sketch Gothic" panose="02000506040000020004" pitchFamily="50" charset="0"/>
            </a:endParaRPr>
          </a:p>
        </p:txBody>
      </p:sp>
      <p:sp>
        <p:nvSpPr>
          <p:cNvPr id="9" name="Content Placeholder 1"/>
          <p:cNvSpPr txBox="1">
            <a:spLocks/>
          </p:cNvSpPr>
          <p:nvPr/>
        </p:nvSpPr>
        <p:spPr>
          <a:xfrm>
            <a:off x="1390800" y="3266751"/>
            <a:ext cx="21602400" cy="2368939"/>
          </a:xfrm>
          <a:prstGeom prst="rect">
            <a:avLst/>
          </a:prstGeom>
        </p:spPr>
        <p:txBody>
          <a:bodyPr vert="horz" anchor="ctr"/>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smtClean="0"/>
              <a:t>Because </a:t>
            </a:r>
            <a:r>
              <a:rPr lang="pl-PL" b="1" kern="0" dirty="0" smtClean="0">
                <a:solidFill>
                  <a:schemeClr val="accent1"/>
                </a:solidFill>
              </a:rPr>
              <a:t>performance</a:t>
            </a:r>
            <a:r>
              <a:rPr lang="pl-PL" kern="0" dirty="0" smtClean="0"/>
              <a:t> matters.</a:t>
            </a:r>
            <a:endParaRPr lang="pl-PL" kern="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6059651"/>
            <a:ext cx="10058400" cy="565785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69685458"/>
      </p:ext>
    </p:extLst>
  </p:cSld>
  <p:clrMapOvr>
    <a:masterClrMapping/>
  </p:clrMapOvr>
  <p:transition spd="slow">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329840" y="4823532"/>
            <a:ext cx="9999095" cy="4608431"/>
          </a:xfrm>
        </p:spPr>
        <p:txBody>
          <a:bodyPr anchor="b"/>
          <a:lstStyle/>
          <a:p>
            <a:r>
              <a:rPr lang="pl-PL" sz="13000" b="1" dirty="0" smtClean="0">
                <a:solidFill>
                  <a:schemeClr val="accent1"/>
                </a:solidFill>
              </a:rPr>
              <a:t>Behaviour delegation</a:t>
            </a:r>
          </a:p>
          <a:p>
            <a:r>
              <a:rPr lang="pl-PL" sz="8000" dirty="0" smtClean="0"/>
              <a:t>Include a utility method </a:t>
            </a:r>
            <a:r>
              <a:rPr lang="pl-PL" sz="8000" smtClean="0"/>
              <a:t>if needed</a:t>
            </a:r>
            <a:endParaRPr lang="pl-PL" sz="8000" dirty="0" smtClean="0"/>
          </a:p>
          <a:p>
            <a:endParaRPr lang="pl-PL" sz="8000" dirty="0"/>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a:latin typeface="Sketch Gothic" panose="02000506040000020004" pitchFamily="50" charset="0"/>
              </a:rPr>
              <a:t>4</a:t>
            </a: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6</a:t>
            </a:fld>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0756" y="3241547"/>
            <a:ext cx="9291436" cy="7772400"/>
          </a:xfrm>
          <a:prstGeom prst="rect">
            <a:avLst/>
          </a:prstGeom>
          <a:ln w="12700" cap="sq">
            <a:solidFill>
              <a:schemeClr val="accent3"/>
            </a:solidFill>
            <a:prstDash val="solid"/>
            <a:miter lim="800000"/>
          </a:ln>
          <a:effectLst>
            <a:outerShdw blurRad="50800" dist="38100" dir="2700000" algn="tl" rotWithShape="0">
              <a:srgbClr val="000000">
                <a:alpha val="43000"/>
              </a:srgbClr>
            </a:outerShdw>
          </a:effectLst>
        </p:spPr>
      </p:pic>
      <p:sp>
        <p:nvSpPr>
          <p:cNvPr id="12" name="Content Placeholder 1"/>
          <p:cNvSpPr txBox="1">
            <a:spLocks/>
          </p:cNvSpPr>
          <p:nvPr/>
        </p:nvSpPr>
        <p:spPr>
          <a:xfrm>
            <a:off x="13580755" y="11150124"/>
            <a:ext cx="9291437" cy="653712"/>
          </a:xfrm>
          <a:prstGeom prst="rect">
            <a:avLst/>
          </a:prstGeom>
        </p:spPr>
        <p:txBody>
          <a:bodyPr vert="horz" anchor="b"/>
          <a:lstStyle>
            <a:lvl1pPr algn="ctr" rtl="0" fontAlgn="base">
              <a:lnSpc>
                <a:spcPct val="100000"/>
              </a:lnSpc>
              <a:spcBef>
                <a:spcPct val="0"/>
              </a:spcBef>
              <a:spcAft>
                <a:spcPct val="0"/>
              </a:spcAft>
              <a:defRPr sz="15000" baseline="0">
                <a:solidFill>
                  <a:srgbClr val="FFFFFF"/>
                </a:solidFill>
                <a:latin typeface="Amatic SC Regular"/>
                <a:ea typeface="+mn-ea"/>
                <a:cs typeface="Amatic SC Regular"/>
                <a:sym typeface="Novecento wide Book" charset="0"/>
              </a:defRPr>
            </a:lvl1pPr>
            <a:lvl2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2pPr>
            <a:lvl3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3pPr>
            <a:lvl4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4pPr>
            <a:lvl5pPr algn="l" rtl="0" fontAlgn="base">
              <a:lnSpc>
                <a:spcPct val="90000"/>
              </a:lnSpc>
              <a:spcBef>
                <a:spcPct val="0"/>
              </a:spcBef>
              <a:spcAft>
                <a:spcPct val="0"/>
              </a:spcAft>
              <a:defRPr sz="7200">
                <a:solidFill>
                  <a:srgbClr val="FFFFFF"/>
                </a:solidFill>
                <a:latin typeface="Oswald Light"/>
                <a:ea typeface="+mn-ea"/>
                <a:cs typeface="Oswald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sz="4000" kern="0" dirty="0" smtClean="0">
                <a:solidFill>
                  <a:schemeClr val="accent3"/>
                </a:solidFill>
              </a:rPr>
              <a:t>Credits to: Kyle Simpson</a:t>
            </a:r>
            <a:endParaRPr lang="pl-PL" sz="4000" kern="0" dirty="0">
              <a:solidFill>
                <a:schemeClr val="accent3"/>
              </a:solidFill>
            </a:endParaRPr>
          </a:p>
        </p:txBody>
      </p:sp>
    </p:spTree>
    <p:extLst>
      <p:ext uri="{BB962C8B-B14F-4D97-AF65-F5344CB8AC3E}">
        <p14:creationId xmlns:p14="http://schemas.microsoft.com/office/powerpoint/2010/main" val="234251417"/>
      </p:ext>
    </p:extLst>
  </p:cSld>
  <p:clrMapOvr>
    <a:masterClrMapping/>
  </p:clrMapOvr>
  <p:transition spd="slow">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pl-PL" b="1" dirty="0" smtClean="0">
                <a:solidFill>
                  <a:schemeClr val="accent4"/>
                </a:solidFill>
              </a:rPr>
              <a:t>Pure functions</a:t>
            </a:r>
            <a:endParaRPr lang="pl-PL" b="1" dirty="0">
              <a:solidFill>
                <a:schemeClr val="accent4"/>
              </a:solidFill>
            </a:endParaRPr>
          </a:p>
        </p:txBody>
      </p:sp>
      <p:sp>
        <p:nvSpPr>
          <p:cNvPr id="4" name="Text Placeholder 3"/>
          <p:cNvSpPr>
            <a:spLocks noGrp="1"/>
          </p:cNvSpPr>
          <p:nvPr>
            <p:ph type="body" sz="quarter" idx="11"/>
          </p:nvPr>
        </p:nvSpPr>
        <p:spPr/>
        <p:txBody>
          <a:bodyPr/>
          <a:lstStyle/>
          <a:p>
            <a:r>
              <a:rPr lang="pl-PL" b="1" dirty="0" smtClean="0">
                <a:solidFill>
                  <a:schemeClr val="accent4"/>
                </a:solidFill>
              </a:rPr>
              <a:t>No shared state</a:t>
            </a:r>
            <a:endParaRPr lang="pl-PL" b="1" dirty="0">
              <a:solidFill>
                <a:schemeClr val="accent4"/>
              </a:solidFill>
            </a:endParaRPr>
          </a:p>
        </p:txBody>
      </p:sp>
      <p:sp>
        <p:nvSpPr>
          <p:cNvPr id="5" name="Text Placeholder 4"/>
          <p:cNvSpPr>
            <a:spLocks noGrp="1"/>
          </p:cNvSpPr>
          <p:nvPr>
            <p:ph type="body" sz="quarter" idx="12"/>
          </p:nvPr>
        </p:nvSpPr>
        <p:spPr/>
        <p:txBody>
          <a:bodyPr/>
          <a:lstStyle/>
          <a:p>
            <a:r>
              <a:rPr lang="pl-PL" sz="4600" dirty="0" smtClean="0">
                <a:latin typeface="+mn-lt"/>
              </a:rPr>
              <a:t>Given the same input always gives </a:t>
            </a:r>
            <a:r>
              <a:rPr lang="pl-PL" sz="4600" u="sng" dirty="0" smtClean="0">
                <a:latin typeface="+mn-lt"/>
              </a:rPr>
              <a:t>the same </a:t>
            </a:r>
            <a:r>
              <a:rPr lang="pl-PL" sz="4600" dirty="0" smtClean="0">
                <a:latin typeface="+mn-lt"/>
              </a:rPr>
              <a:t>output; makes composition easy as pie</a:t>
            </a:r>
            <a:endParaRPr lang="pl-PL" sz="4600" dirty="0">
              <a:latin typeface="+mn-lt"/>
            </a:endParaRPr>
          </a:p>
        </p:txBody>
      </p:sp>
      <p:sp>
        <p:nvSpPr>
          <p:cNvPr id="6" name="Text Placeholder 5"/>
          <p:cNvSpPr>
            <a:spLocks noGrp="1"/>
          </p:cNvSpPr>
          <p:nvPr>
            <p:ph type="body" sz="quarter" idx="13"/>
          </p:nvPr>
        </p:nvSpPr>
        <p:spPr/>
        <p:txBody>
          <a:bodyPr/>
          <a:lstStyle/>
          <a:p>
            <a:pPr lvl="0"/>
            <a:r>
              <a:rPr lang="pl-PL" sz="4600" dirty="0" smtClean="0">
                <a:latin typeface="+mn-lt"/>
              </a:rPr>
              <a:t>Do not pass the properties of the object between scopes</a:t>
            </a:r>
            <a:endParaRPr lang="pl-PL" sz="4600" dirty="0">
              <a:latin typeface="+mn-lt"/>
            </a:endParaRPr>
          </a:p>
        </p:txBody>
      </p:sp>
      <p:sp>
        <p:nvSpPr>
          <p:cNvPr id="7" name="Text Placeholder 6"/>
          <p:cNvSpPr>
            <a:spLocks noGrp="1"/>
          </p:cNvSpPr>
          <p:nvPr>
            <p:ph type="body" sz="quarter" idx="14"/>
          </p:nvPr>
        </p:nvSpPr>
        <p:spPr/>
        <p:txBody>
          <a:bodyPr/>
          <a:lstStyle/>
          <a:p>
            <a:r>
              <a:rPr lang="pl-PL" sz="13000" dirty="0" smtClean="0">
                <a:latin typeface="Sketch Gothic" panose="02000506040000020004" pitchFamily="50" charset="0"/>
              </a:rPr>
              <a:t>Functional programming</a:t>
            </a:r>
            <a:endParaRPr lang="pl-PL" sz="13000" dirty="0">
              <a:latin typeface="Sketch Gothic" panose="02000506040000020004" pitchFamily="50" charset="0"/>
            </a:endParaRPr>
          </a:p>
        </p:txBody>
      </p:sp>
      <p:sp>
        <p:nvSpPr>
          <p:cNvPr id="8" name="Footer Placeholder 7"/>
          <p:cNvSpPr>
            <a:spLocks noGrp="1"/>
          </p:cNvSpPr>
          <p:nvPr>
            <p:ph type="ftr" sz="quarter" idx="3"/>
          </p:nvPr>
        </p:nvSpPr>
        <p:spPr/>
        <p:txBody>
          <a:bodyPr/>
          <a:lstStyle/>
          <a:p>
            <a:r>
              <a:rPr lang="en-US" smtClean="0"/>
              <a:t>JIT Frontend Bootcamp  |  Karol Kowalczuk, Łukasz Wiśniewski</a:t>
            </a:r>
            <a:endParaRPr lang="en-US" dirty="0"/>
          </a:p>
        </p:txBody>
      </p:sp>
      <p:sp>
        <p:nvSpPr>
          <p:cNvPr id="9" name="Date Placeholder 8"/>
          <p:cNvSpPr>
            <a:spLocks noGrp="1"/>
          </p:cNvSpPr>
          <p:nvPr>
            <p:ph type="dt" sz="half" idx="2"/>
          </p:nvPr>
        </p:nvSpPr>
        <p:spPr/>
        <p:txBody>
          <a:bodyPr/>
          <a:lstStyle/>
          <a:p>
            <a:r>
              <a:rPr lang="pl-PL" smtClean="0"/>
              <a:t>January 2018</a:t>
            </a:r>
            <a:endParaRPr lang="en-US" dirty="0"/>
          </a:p>
        </p:txBody>
      </p:sp>
      <p:sp>
        <p:nvSpPr>
          <p:cNvPr id="10" name="Slide Number Placeholder 9"/>
          <p:cNvSpPr>
            <a:spLocks noGrp="1"/>
          </p:cNvSpPr>
          <p:nvPr>
            <p:ph type="sldNum" sz="quarter" idx="4"/>
          </p:nvPr>
        </p:nvSpPr>
        <p:spPr/>
        <p:txBody>
          <a:bodyPr/>
          <a:lstStyle/>
          <a:p>
            <a:fld id="{8E1C36C4-E9D3-A641-AE45-47024B03D7E5}" type="slidenum">
              <a:rPr lang="en-US" smtClean="0"/>
              <a:pPr/>
              <a:t>7</a:t>
            </a:fld>
            <a:endParaRPr lang="en-US" dirty="0"/>
          </a:p>
        </p:txBody>
      </p:sp>
      <p:sp>
        <p:nvSpPr>
          <p:cNvPr id="11" name="Text Placeholder 10"/>
          <p:cNvSpPr>
            <a:spLocks noGrp="1"/>
          </p:cNvSpPr>
          <p:nvPr>
            <p:ph type="body" sz="quarter" idx="15"/>
          </p:nvPr>
        </p:nvSpPr>
        <p:spPr/>
        <p:txBody>
          <a:bodyPr/>
          <a:lstStyle/>
          <a:p>
            <a:r>
              <a:rPr lang="pl-PL" b="1" dirty="0" smtClean="0">
                <a:solidFill>
                  <a:schemeClr val="accent4"/>
                </a:solidFill>
              </a:rPr>
              <a:t>No state mutations</a:t>
            </a:r>
            <a:endParaRPr lang="pl-PL" b="1" dirty="0">
              <a:solidFill>
                <a:schemeClr val="accent4"/>
              </a:solidFill>
            </a:endParaRPr>
          </a:p>
        </p:txBody>
      </p:sp>
      <p:sp>
        <p:nvSpPr>
          <p:cNvPr id="12" name="Text Placeholder 11"/>
          <p:cNvSpPr>
            <a:spLocks noGrp="1"/>
          </p:cNvSpPr>
          <p:nvPr>
            <p:ph type="body" sz="quarter" idx="16"/>
          </p:nvPr>
        </p:nvSpPr>
        <p:spPr/>
        <p:txBody>
          <a:bodyPr/>
          <a:lstStyle/>
          <a:p>
            <a:r>
              <a:rPr lang="pl-PL" b="1" dirty="0" smtClean="0">
                <a:solidFill>
                  <a:schemeClr val="accent4"/>
                </a:solidFill>
              </a:rPr>
              <a:t>No side effects</a:t>
            </a:r>
            <a:endParaRPr lang="pl-PL" b="1" dirty="0">
              <a:solidFill>
                <a:schemeClr val="accent4"/>
              </a:solidFill>
            </a:endParaRPr>
          </a:p>
        </p:txBody>
      </p:sp>
      <p:sp>
        <p:nvSpPr>
          <p:cNvPr id="15" name="Text Placeholder 14"/>
          <p:cNvSpPr>
            <a:spLocks noGrp="1"/>
          </p:cNvSpPr>
          <p:nvPr>
            <p:ph type="body" sz="quarter" idx="17"/>
          </p:nvPr>
        </p:nvSpPr>
        <p:spPr/>
        <p:txBody>
          <a:bodyPr/>
          <a:lstStyle/>
          <a:p>
            <a:r>
              <a:rPr lang="pl-PL" sz="4600" dirty="0" smtClean="0"/>
              <a:t>Allows to track the transfomations and do </a:t>
            </a:r>
            <a:r>
              <a:rPr lang="pl-PL" sz="4600" i="1" dirty="0" smtClean="0"/>
              <a:t>time-traveling</a:t>
            </a:r>
            <a:endParaRPr lang="pl-PL" sz="4600" dirty="0"/>
          </a:p>
        </p:txBody>
      </p:sp>
      <p:sp>
        <p:nvSpPr>
          <p:cNvPr id="16" name="Text Placeholder 15"/>
          <p:cNvSpPr>
            <a:spLocks noGrp="1"/>
          </p:cNvSpPr>
          <p:nvPr>
            <p:ph type="body" sz="quarter" idx="18"/>
          </p:nvPr>
        </p:nvSpPr>
        <p:spPr/>
        <p:txBody>
          <a:bodyPr/>
          <a:lstStyle/>
          <a:p>
            <a:r>
              <a:rPr lang="pl-PL" sz="4600" dirty="0" smtClean="0"/>
              <a:t>Just be deterministic</a:t>
            </a:r>
            <a:endParaRPr lang="pl-PL" sz="4600" dirty="0"/>
          </a:p>
        </p:txBody>
      </p:sp>
      <p:sp>
        <p:nvSpPr>
          <p:cNvPr id="19" name="Title 2"/>
          <p:cNvSpPr txBox="1">
            <a:spLocks/>
          </p:cNvSpPr>
          <p:nvPr/>
        </p:nvSpPr>
        <p:spPr bwMode="auto">
          <a:xfrm>
            <a:off x="1282700" y="254000"/>
            <a:ext cx="20675600" cy="1930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0" tIns="0" rIns="0" bIns="0" numCol="1" anchor="b" anchorCtr="0" compatLnSpc="1">
            <a:prstTxWarp prst="textNoShape">
              <a:avLst/>
            </a:prstTxWarp>
          </a:bodyPr>
          <a:lstStyle>
            <a:lvl1pPr algn="r" rtl="0" fontAlgn="base">
              <a:lnSpc>
                <a:spcPct val="120000"/>
              </a:lnSpc>
              <a:spcBef>
                <a:spcPct val="0"/>
              </a:spcBef>
              <a:spcAft>
                <a:spcPct val="0"/>
              </a:spcAft>
              <a:defRPr sz="9600" spc="300">
                <a:solidFill>
                  <a:srgbClr val="FFFFFF"/>
                </a:solidFill>
                <a:latin typeface="Sketch Gothic Light"/>
                <a:ea typeface="+mj-ea"/>
                <a:cs typeface="Sketch Gothic Light"/>
                <a:sym typeface="Amatic SC Bold" charset="0"/>
              </a:defRPr>
            </a:lvl1pPr>
            <a:lvl2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2pPr>
            <a:lvl3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3pPr>
            <a:lvl4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4pPr>
            <a:lvl5pPr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5pPr>
            <a:lvl6pPr marL="4572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6pPr>
            <a:lvl7pPr marL="9144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7pPr>
            <a:lvl8pPr marL="13716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8pPr>
            <a:lvl9pPr marL="1828800" algn="r" rtl="0" fontAlgn="base">
              <a:lnSpc>
                <a:spcPct val="120000"/>
              </a:lnSpc>
              <a:spcBef>
                <a:spcPct val="0"/>
              </a:spcBef>
              <a:spcAft>
                <a:spcPct val="0"/>
              </a:spcAft>
              <a:defRPr sz="7200">
                <a:solidFill>
                  <a:srgbClr val="FFFFFF"/>
                </a:solidFill>
                <a:latin typeface="Amatic SC Bold" charset="0"/>
                <a:ea typeface="ヒラギノ角ゴ ProN W6" charset="0"/>
                <a:cs typeface="ヒラギノ角ゴ ProN W6" charset="0"/>
                <a:sym typeface="Amatic SC Bold" charset="0"/>
              </a:defRPr>
            </a:lvl9pPr>
          </a:lstStyle>
          <a:p>
            <a:r>
              <a:rPr lang="pl-PL" kern="0" smtClean="0">
                <a:latin typeface="Sketch Gothic" panose="02000506040000020004" pitchFamily="50" charset="0"/>
              </a:rPr>
              <a:t>JavaScript basics</a:t>
            </a:r>
            <a:endParaRPr lang="pl-PL" kern="0" dirty="0">
              <a:latin typeface="Sketch Gothic" panose="02000506040000020004" pitchFamily="50" charset="0"/>
            </a:endParaRPr>
          </a:p>
        </p:txBody>
      </p:sp>
      <p:sp>
        <p:nvSpPr>
          <p:cNvPr id="20" name="Text Placeholder 3"/>
          <p:cNvSpPr txBox="1">
            <a:spLocks/>
          </p:cNvSpPr>
          <p:nvPr/>
        </p:nvSpPr>
        <p:spPr>
          <a:xfrm>
            <a:off x="22057096" y="161256"/>
            <a:ext cx="2326904" cy="2681536"/>
          </a:xfrm>
          <a:prstGeom prst="rect">
            <a:avLst/>
          </a:prstGeom>
        </p:spPr>
        <p:txBody>
          <a:bodyPr vert="horz"/>
          <a:lstStyle>
            <a:lvl1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1pPr>
            <a:lvl2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2pPr>
            <a:lvl3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3pPr>
            <a:lvl4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4pPr>
            <a:lvl5pPr algn="ctr" rtl="0" fontAlgn="base">
              <a:lnSpc>
                <a:spcPct val="90000"/>
              </a:lnSpc>
              <a:spcBef>
                <a:spcPct val="0"/>
              </a:spcBef>
              <a:spcAft>
                <a:spcPct val="0"/>
              </a:spcAft>
              <a:defRPr sz="15000">
                <a:solidFill>
                  <a:srgbClr val="FFFFFF"/>
                </a:solidFill>
                <a:latin typeface="Sketch Gothic Light"/>
                <a:ea typeface="+mn-ea"/>
                <a:cs typeface="Sketch Gothic Light"/>
                <a:sym typeface="Novecento wide Book" charset="0"/>
              </a:defRPr>
            </a:lvl5pPr>
            <a:lvl6pPr marL="4572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6pPr>
            <a:lvl7pPr marL="9144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7pPr>
            <a:lvl8pPr marL="13716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8pPr>
            <a:lvl9pPr marL="1828800" algn="ctr" rtl="0" fontAlgn="base">
              <a:lnSpc>
                <a:spcPct val="90000"/>
              </a:lnSpc>
              <a:spcBef>
                <a:spcPct val="0"/>
              </a:spcBef>
              <a:spcAft>
                <a:spcPct val="0"/>
              </a:spcAft>
              <a:defRPr sz="4800">
                <a:solidFill>
                  <a:srgbClr val="FFFFFF"/>
                </a:solidFill>
                <a:latin typeface="+mn-lt"/>
                <a:ea typeface="+mn-ea"/>
                <a:cs typeface="+mn-cs"/>
                <a:sym typeface="Novecento wide Book" charset="0"/>
              </a:defRPr>
            </a:lvl9pPr>
          </a:lstStyle>
          <a:p>
            <a:r>
              <a:rPr lang="pl-PL" kern="0" dirty="0">
                <a:latin typeface="Sketch Gothic" panose="02000506040000020004" pitchFamily="50" charset="0"/>
              </a:rPr>
              <a:t>5</a:t>
            </a:r>
          </a:p>
        </p:txBody>
      </p:sp>
    </p:spTree>
    <p:extLst>
      <p:ext uri="{BB962C8B-B14F-4D97-AF65-F5344CB8AC3E}">
        <p14:creationId xmlns:p14="http://schemas.microsoft.com/office/powerpoint/2010/main" val="1000531250"/>
      </p:ext>
    </p:extLst>
  </p:cSld>
  <p:clrMapOvr>
    <a:masterClrMapping/>
  </p:clrMapOvr>
  <p:transition spd="med">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6</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8</a:t>
            </a:fld>
            <a:endParaRPr lang="en-US" dirty="0"/>
          </a:p>
        </p:txBody>
      </p:sp>
      <p:sp>
        <p:nvSpPr>
          <p:cNvPr id="28" name="Text Placeholder 6"/>
          <p:cNvSpPr>
            <a:spLocks noGrp="1"/>
          </p:cNvSpPr>
          <p:nvPr>
            <p:ph idx="1"/>
          </p:nvPr>
        </p:nvSpPr>
        <p:spPr>
          <a:xfrm>
            <a:off x="2549040" y="2850704"/>
            <a:ext cx="20615760" cy="2215072"/>
          </a:xfrm>
        </p:spPr>
        <p:txBody>
          <a:bodyPr anchor="t"/>
          <a:lstStyle/>
          <a:p>
            <a:pPr algn="l"/>
            <a:r>
              <a:rPr lang="pl-PL" sz="13000" dirty="0" smtClean="0">
                <a:latin typeface="Sketch Gothic" panose="02000506040000020004" pitchFamily="50" charset="0"/>
              </a:rPr>
              <a:t>Asynchronous calls</a:t>
            </a:r>
          </a:p>
        </p:txBody>
      </p:sp>
      <p:pic>
        <p:nvPicPr>
          <p:cNvPr id="29" name="Picture 28"/>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rot="21179981">
            <a:off x="3455617" y="5883312"/>
            <a:ext cx="9708018" cy="5463039"/>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186647">
            <a:off x="9934259" y="7552306"/>
            <a:ext cx="4515480" cy="1162212"/>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0806603">
            <a:off x="14673138" y="7428177"/>
            <a:ext cx="3600828" cy="2538289"/>
          </a:xfrm>
          <a:prstGeom prst="rect">
            <a:avLst/>
          </a:prstGeom>
        </p:spPr>
      </p:pic>
      <p:sp>
        <p:nvSpPr>
          <p:cNvPr id="34" name="TextBox 33"/>
          <p:cNvSpPr txBox="1"/>
          <p:nvPr/>
        </p:nvSpPr>
        <p:spPr>
          <a:xfrm rot="21064943">
            <a:off x="17619791" y="7267385"/>
            <a:ext cx="4889333" cy="4401205"/>
          </a:xfrm>
          <a:prstGeom prst="rect">
            <a:avLst/>
          </a:prstGeom>
          <a:noFill/>
        </p:spPr>
        <p:txBody>
          <a:bodyPr wrap="square" rtlCol="0">
            <a:spAutoFit/>
          </a:bodyPr>
          <a:lstStyle/>
          <a:p>
            <a:r>
              <a:rPr lang="pl-PL" sz="14000" dirty="0" smtClean="0">
                <a:solidFill>
                  <a:schemeClr val="accent3"/>
                </a:solidFill>
                <a:latin typeface="Amatic SC Regular" pitchFamily="2" charset="0"/>
              </a:rPr>
              <a:t>Wait, what?</a:t>
            </a:r>
            <a:endParaRPr lang="pl-PL" sz="14000" dirty="0">
              <a:solidFill>
                <a:schemeClr val="accent3"/>
              </a:solidFill>
              <a:latin typeface="Amatic SC" pitchFamily="2" charset="0"/>
            </a:endParaRPr>
          </a:p>
        </p:txBody>
      </p:sp>
    </p:spTree>
    <p:extLst>
      <p:ext uri="{BB962C8B-B14F-4D97-AF65-F5344CB8AC3E}">
        <p14:creationId xmlns:p14="http://schemas.microsoft.com/office/powerpoint/2010/main" val="3300109582"/>
      </p:ext>
    </p:extLst>
  </p:cSld>
  <p:clrMapOvr>
    <a:masterClrMapping/>
  </p:clrMapOvr>
  <p:transition spd="slow">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pl-PL" sz="13000" dirty="0" smtClean="0"/>
              <a:t>one thread == one stack == one thing at a time</a:t>
            </a:r>
          </a:p>
          <a:p>
            <a:r>
              <a:rPr lang="pl-PL" sz="6600" dirty="0" smtClean="0"/>
              <a:t>except not really.</a:t>
            </a:r>
          </a:p>
        </p:txBody>
      </p:sp>
      <p:sp>
        <p:nvSpPr>
          <p:cNvPr id="3" name="Title 2"/>
          <p:cNvSpPr>
            <a:spLocks noGrp="1"/>
          </p:cNvSpPr>
          <p:nvPr>
            <p:ph type="title"/>
          </p:nvPr>
        </p:nvSpPr>
        <p:spPr/>
        <p:txBody>
          <a:bodyPr/>
          <a:lstStyle/>
          <a:p>
            <a:r>
              <a:rPr lang="pl-PL" dirty="0" smtClean="0">
                <a:latin typeface="Sketch Gothic" panose="02000506040000020004" pitchFamily="50" charset="0"/>
              </a:rPr>
              <a:t>JavaScript basics</a:t>
            </a:r>
            <a:endParaRPr lang="pl-PL" dirty="0">
              <a:latin typeface="Sketch Gothic" panose="02000506040000020004" pitchFamily="50" charset="0"/>
            </a:endParaRPr>
          </a:p>
        </p:txBody>
      </p:sp>
      <p:sp>
        <p:nvSpPr>
          <p:cNvPr id="4" name="Text Placeholder 3"/>
          <p:cNvSpPr>
            <a:spLocks noGrp="1"/>
          </p:cNvSpPr>
          <p:nvPr>
            <p:ph type="body" sz="quarter" idx="10"/>
          </p:nvPr>
        </p:nvSpPr>
        <p:spPr/>
        <p:txBody>
          <a:bodyPr/>
          <a:lstStyle/>
          <a:p>
            <a:r>
              <a:rPr lang="pl-PL" dirty="0" smtClean="0">
                <a:latin typeface="Sketch Gothic" panose="02000506040000020004" pitchFamily="50" charset="0"/>
              </a:rPr>
              <a:t>7</a:t>
            </a:r>
            <a:endParaRPr lang="pl-PL" dirty="0">
              <a:latin typeface="Sketch Gothic" panose="02000506040000020004" pitchFamily="50" charset="0"/>
            </a:endParaRPr>
          </a:p>
        </p:txBody>
      </p:sp>
      <p:sp>
        <p:nvSpPr>
          <p:cNvPr id="5" name="Date Placeholder 4"/>
          <p:cNvSpPr>
            <a:spLocks noGrp="1"/>
          </p:cNvSpPr>
          <p:nvPr>
            <p:ph type="dt" sz="half" idx="2"/>
          </p:nvPr>
        </p:nvSpPr>
        <p:spPr/>
        <p:txBody>
          <a:bodyPr/>
          <a:lstStyle/>
          <a:p>
            <a:r>
              <a:rPr lang="pl-PL" smtClean="0"/>
              <a:t>January 2018</a:t>
            </a:r>
            <a:endParaRPr lang="en-US" dirty="0"/>
          </a:p>
        </p:txBody>
      </p:sp>
      <p:sp>
        <p:nvSpPr>
          <p:cNvPr id="6" name="Footer Placeholder 5"/>
          <p:cNvSpPr>
            <a:spLocks noGrp="1"/>
          </p:cNvSpPr>
          <p:nvPr>
            <p:ph type="ftr" sz="quarter" idx="3"/>
          </p:nvPr>
        </p:nvSpPr>
        <p:spPr/>
        <p:txBody>
          <a:bodyPr/>
          <a:lstStyle/>
          <a:p>
            <a:r>
              <a:rPr lang="en-US" smtClean="0"/>
              <a:t>JIT Frontend Bootcamp  |  Karol Kowalczuk, Łukasz Wiśniewski</a:t>
            </a:r>
            <a:endParaRPr lang="en-US" dirty="0"/>
          </a:p>
        </p:txBody>
      </p:sp>
      <p:sp>
        <p:nvSpPr>
          <p:cNvPr id="7" name="Slide Number Placeholder 6"/>
          <p:cNvSpPr>
            <a:spLocks noGrp="1"/>
          </p:cNvSpPr>
          <p:nvPr>
            <p:ph type="sldNum" sz="quarter" idx="4"/>
          </p:nvPr>
        </p:nvSpPr>
        <p:spPr/>
        <p:txBody>
          <a:bodyPr/>
          <a:lstStyle/>
          <a:p>
            <a:fld id="{8E1C36C4-E9D3-A641-AE45-47024B03D7E5}" type="slidenum">
              <a:rPr lang="en-US" smtClean="0"/>
              <a:pPr/>
              <a:t>9</a:t>
            </a:fld>
            <a:endParaRPr lang="en-US" dirty="0"/>
          </a:p>
        </p:txBody>
      </p:sp>
    </p:spTree>
    <p:extLst>
      <p:ext uri="{BB962C8B-B14F-4D97-AF65-F5344CB8AC3E}">
        <p14:creationId xmlns:p14="http://schemas.microsoft.com/office/powerpoint/2010/main" val="2323177627"/>
      </p:ext>
    </p:extLst>
  </p:cSld>
  <p:clrMapOvr>
    <a:masterClrMapping/>
  </p:clrMapOvr>
  <p:transition spd="slow">
    <p:fade thruBlk="1"/>
  </p:transition>
  <p:timing>
    <p:tnLst>
      <p:par>
        <p:cTn id="1" dur="indefinite" restart="never" nodeType="tmRoot"/>
      </p:par>
    </p:tnLst>
  </p:timing>
</p:sld>
</file>

<file path=ppt/theme/theme1.xml><?xml version="1.0" encoding="utf-8"?>
<a:theme xmlns:a="http://schemas.openxmlformats.org/drawingml/2006/main" name="ChalkDust_ExtraDustyBlack">
  <a:themeElements>
    <a:clrScheme name="">
      <a:dk1>
        <a:srgbClr val="000000"/>
      </a:dk1>
      <a:lt1>
        <a:srgbClr val="FFFFFF"/>
      </a:lt1>
      <a:dk2>
        <a:srgbClr val="000000"/>
      </a:dk2>
      <a:lt2>
        <a:srgbClr val="808080"/>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Title &amp; Subtitle ">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Title &amp; Subtitl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o Heading Pages">
  <a:themeElements>
    <a:clrScheme name="">
      <a:dk1>
        <a:srgbClr val="000000"/>
      </a:dk1>
      <a:lt1>
        <a:srgbClr val="FFFFFF"/>
      </a:lt1>
      <a:dk2>
        <a:srgbClr val="000000"/>
      </a:dk2>
      <a:lt2>
        <a:srgbClr val="4C453D"/>
      </a:lt2>
      <a:accent1>
        <a:srgbClr val="ECB100"/>
      </a:accent1>
      <a:accent2>
        <a:srgbClr val="333399"/>
      </a:accent2>
      <a:accent3>
        <a:srgbClr val="FFFFFF"/>
      </a:accent3>
      <a:accent4>
        <a:srgbClr val="000000"/>
      </a:accent4>
      <a:accent5>
        <a:srgbClr val="F4D5AA"/>
      </a:accent5>
      <a:accent6>
        <a:srgbClr val="2D2D8A"/>
      </a:accent6>
      <a:hlink>
        <a:srgbClr val="009999"/>
      </a:hlink>
      <a:folHlink>
        <a:srgbClr val="99CC00"/>
      </a:folHlink>
    </a:clrScheme>
    <a:fontScheme name="A Single, Numbered Idea">
      <a:majorFont>
        <a:latin typeface="Amatic SC Bold"/>
        <a:ea typeface="ヒラギノ角ゴ ProN W6"/>
        <a:cs typeface="ヒラギノ角ゴ ProN W6"/>
      </a:majorFont>
      <a:minorFont>
        <a:latin typeface="Novecento wide Book"/>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A Single, Numbered Idea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Heading Bar Pages">
  <a:themeElements>
    <a:clrScheme name="Extra Dusty Chalkboard">
      <a:dk1>
        <a:srgbClr val="000000"/>
      </a:dk1>
      <a:lt1>
        <a:srgbClr val="FFFFFF"/>
      </a:lt1>
      <a:dk2>
        <a:srgbClr val="000000"/>
      </a:dk2>
      <a:lt2>
        <a:srgbClr val="FFFFFF"/>
      </a:lt2>
      <a:accent1>
        <a:srgbClr val="FFEC0E"/>
      </a:accent1>
      <a:accent2>
        <a:srgbClr val="D11766"/>
      </a:accent2>
      <a:accent3>
        <a:srgbClr val="FFFFFF"/>
      </a:accent3>
      <a:accent4>
        <a:srgbClr val="F0AA1F"/>
      </a:accent4>
      <a:accent5>
        <a:srgbClr val="4CBAB1"/>
      </a:accent5>
      <a:accent6>
        <a:srgbClr val="0F89BE"/>
      </a:accent6>
      <a:hlink>
        <a:srgbClr val="D11766"/>
      </a:hlink>
      <a:folHlink>
        <a:srgbClr val="FFFFFF"/>
      </a:folHlink>
    </a:clrScheme>
    <a:fontScheme name="Bullets">
      <a:majorFont>
        <a:latin typeface="Amatic SC Bold"/>
        <a:ea typeface="ヒラギノ角ゴ ProN W6"/>
        <a:cs typeface="ヒラギノ角ゴ ProN W6"/>
      </a:majorFont>
      <a:minorFont>
        <a:latin typeface="Oswald Light"/>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ECB100"/>
        </a:solidFill>
        <a:ln>
          <a:noFill/>
        </a:ln>
        <a:effectLst/>
        <a:extLst>
          <a:ext uri="{91240B29-F687-4f45-9708-019B960494DF}">
            <a14:hiddenLine xmlns="" xmlns:a14="http://schemas.microsoft.com/office/drawing/2010/main" w="50800" cap="flat" cmpd="sng" algn="ctr">
              <a:solidFill>
                <a:srgbClr val="FFFFFF"/>
              </a:solidFill>
              <a:prstDash val="solid"/>
              <a:round/>
              <a:headEnd type="none" w="med" len="med"/>
              <a:tailEnd type="triangl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ChalkDust_ExtraDustyBlack</Template>
  <TotalTime>657</TotalTime>
  <Words>2223</Words>
  <Application>Microsoft Office PowerPoint</Application>
  <PresentationFormat>Custom</PresentationFormat>
  <Paragraphs>644</Paragraphs>
  <Slides>50</Slides>
  <Notes>41</Notes>
  <HiddenSlides>0</HiddenSlides>
  <MMClips>0</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50</vt:i4>
      </vt:variant>
    </vt:vector>
  </HeadingPairs>
  <TitlesOfParts>
    <vt:vector size="67" baseType="lpstr">
      <vt:lpstr>Amatic SC</vt:lpstr>
      <vt:lpstr>Amatic SC Bold</vt:lpstr>
      <vt:lpstr>Amatic SC Regular</vt:lpstr>
      <vt:lpstr>Arial</vt:lpstr>
      <vt:lpstr>Calibri</vt:lpstr>
      <vt:lpstr>Gill Sans</vt:lpstr>
      <vt:lpstr>Lucida Grande</vt:lpstr>
      <vt:lpstr>Novecento wide Book</vt:lpstr>
      <vt:lpstr>Oswald Book</vt:lpstr>
      <vt:lpstr>Oswald Light</vt:lpstr>
      <vt:lpstr>Sketch Gothic</vt:lpstr>
      <vt:lpstr>Sketch Gothic Light</vt:lpstr>
      <vt:lpstr>ヒラギノ角ゴ ProN W3</vt:lpstr>
      <vt:lpstr>ヒラギノ角ゴ ProN W6</vt:lpstr>
      <vt:lpstr>ChalkDust_ExtraDustyBlack</vt:lpstr>
      <vt:lpstr>No Heading Pages</vt:lpstr>
      <vt:lpstr>Heading Bar Pages</vt:lpstr>
      <vt:lpstr>JIT Frontend Bootcamp</vt:lpstr>
      <vt:lpstr>Agenda</vt:lpstr>
      <vt:lpstr>JavaScript basics</vt:lpstr>
      <vt:lpstr>PowerPoint Presentation</vt:lpstr>
      <vt:lpstr>PowerPoint Presentation</vt:lpstr>
      <vt:lpstr>JavaScript basics</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PowerPoint Presentation</vt:lpstr>
      <vt:lpstr>PowerPoint Presentation</vt:lpstr>
      <vt:lpstr>JavaScript basics</vt:lpstr>
      <vt:lpstr>JavaScript basics</vt:lpstr>
      <vt:lpstr>JavaScript basics</vt:lpstr>
      <vt:lpstr>JavaScript basics</vt:lpstr>
      <vt:lpstr>JavaScript basics</vt:lpstr>
      <vt:lpstr>JavaScript basics</vt:lpstr>
      <vt:lpstr>JavaScript basics</vt:lpstr>
      <vt:lpstr>JavaScript basics</vt:lpstr>
      <vt:lpstr>JavaScript basics</vt:lpstr>
      <vt:lpstr>Introduction to react.js</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PowerPoint Presentation</vt:lpstr>
      <vt:lpstr>PowerPoint Presentation</vt:lpstr>
      <vt:lpstr>PowerPoint Presentation</vt:lpstr>
      <vt:lpstr>PowerPoint Presentation</vt:lpstr>
      <vt:lpstr>Introduction to react.js</vt:lpstr>
      <vt:lpstr>Introduction to react.js</vt:lpstr>
    </vt:vector>
  </TitlesOfParts>
  <Company>Unknown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JIT Frontend Bootcamp</dc:title>
  <dc:creator>user</dc:creator>
  <cp:lastModifiedBy>Karol Kowalczuk</cp:lastModifiedBy>
  <cp:revision>58</cp:revision>
  <dcterms:created xsi:type="dcterms:W3CDTF">2018-01-10T19:05:31Z</dcterms:created>
  <dcterms:modified xsi:type="dcterms:W3CDTF">2018-01-12T19:34:18Z</dcterms:modified>
</cp:coreProperties>
</file>